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21"/>
    <a:srgbClr val="FEFDFF"/>
    <a:srgbClr val="5AB10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1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7.xml"/><Relationship Id="rId13" Type="http://schemas.openxmlformats.org/officeDocument/2006/relationships/slide" Target="../slides/slide27.xml"/><Relationship Id="rId18" Type="http://schemas.openxmlformats.org/officeDocument/2006/relationships/slide" Target="../slides/slide37.xml"/><Relationship Id="rId3" Type="http://schemas.openxmlformats.org/officeDocument/2006/relationships/slide" Target="../slides/slide7.xml"/><Relationship Id="rId21" Type="http://schemas.openxmlformats.org/officeDocument/2006/relationships/slide" Target="../slides/slide43.xml"/><Relationship Id="rId7" Type="http://schemas.openxmlformats.org/officeDocument/2006/relationships/slide" Target="../slides/slide15.xml"/><Relationship Id="rId12" Type="http://schemas.openxmlformats.org/officeDocument/2006/relationships/slide" Target="../slides/slide25.xml"/><Relationship Id="rId17" Type="http://schemas.openxmlformats.org/officeDocument/2006/relationships/slide" Target="../slides/slide35.xml"/><Relationship Id="rId25" Type="http://schemas.openxmlformats.org/officeDocument/2006/relationships/slide" Target="../slides/slide51.xml"/><Relationship Id="rId2" Type="http://schemas.openxmlformats.org/officeDocument/2006/relationships/slide" Target="../slides/slide5.xml"/><Relationship Id="rId16" Type="http://schemas.openxmlformats.org/officeDocument/2006/relationships/slide" Target="../slides/slide33.xml"/><Relationship Id="rId20" Type="http://schemas.openxmlformats.org/officeDocument/2006/relationships/slide" Target="../slides/slide41.xml"/><Relationship Id="rId1" Type="http://schemas.openxmlformats.org/officeDocument/2006/relationships/slide" Target="../slides/slide3.xml"/><Relationship Id="rId6" Type="http://schemas.openxmlformats.org/officeDocument/2006/relationships/slide" Target="../slides/slide13.xml"/><Relationship Id="rId11" Type="http://schemas.openxmlformats.org/officeDocument/2006/relationships/slide" Target="../slides/slide23.xml"/><Relationship Id="rId24" Type="http://schemas.openxmlformats.org/officeDocument/2006/relationships/slide" Target="../slides/slide49.xml"/><Relationship Id="rId5" Type="http://schemas.openxmlformats.org/officeDocument/2006/relationships/slide" Target="../slides/slide11.xml"/><Relationship Id="rId15" Type="http://schemas.openxmlformats.org/officeDocument/2006/relationships/slide" Target="../slides/slide31.xml"/><Relationship Id="rId23" Type="http://schemas.openxmlformats.org/officeDocument/2006/relationships/slide" Target="../slides/slide47.xml"/><Relationship Id="rId10" Type="http://schemas.openxmlformats.org/officeDocument/2006/relationships/slide" Target="../slides/slide21.xml"/><Relationship Id="rId19" Type="http://schemas.openxmlformats.org/officeDocument/2006/relationships/slide" Target="../slides/slide39.xml"/><Relationship Id="rId4" Type="http://schemas.openxmlformats.org/officeDocument/2006/relationships/slide" Target="../slides/slide9.xml"/><Relationship Id="rId9" Type="http://schemas.openxmlformats.org/officeDocument/2006/relationships/slide" Target="../slides/slide19.xml"/><Relationship Id="rId14" Type="http://schemas.openxmlformats.org/officeDocument/2006/relationships/slide" Target="../slides/slide29.xml"/><Relationship Id="rId22" Type="http://schemas.openxmlformats.org/officeDocument/2006/relationships/slide" Target="../slides/slide4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81238-DACD-D34A-B53C-7CCBE51B611E}" type="doc">
      <dgm:prSet loTypeId="urn:microsoft.com/office/officeart/2005/8/layout/lProcess2" loCatId="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F97D178-E9DC-E149-B1A6-549CEDE1219B}">
      <dgm:prSet phldrT="[Text]" custT="1"/>
      <dgm:spPr>
        <a:noFill/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en-US" sz="2800" b="1" cap="none" spc="0" dirty="0">
            <a:ln w="50800"/>
            <a:solidFill>
              <a:schemeClr val="tx1"/>
            </a:solidFill>
            <a:effectLst/>
          </a:endParaRPr>
        </a:p>
        <a:p>
          <a:endParaRPr lang="en-US" sz="2800" b="1" cap="none" spc="0" dirty="0">
            <a:ln w="50800"/>
            <a:solidFill>
              <a:schemeClr val="tx1"/>
            </a:solidFill>
            <a:effectLst/>
          </a:endParaRPr>
        </a:p>
        <a:p>
          <a:r>
            <a:rPr lang="en-US" sz="2800" b="1" cap="none" spc="0" dirty="0">
              <a:ln w="50800"/>
              <a:solidFill>
                <a:schemeClr val="tx1"/>
              </a:solidFill>
              <a:effectLst/>
            </a:rPr>
            <a:t>GROUP1</a:t>
          </a:r>
        </a:p>
      </dgm:t>
    </dgm:pt>
    <dgm:pt modelId="{1BCECFF0-CF4D-C04F-B92C-7D4767E3F777}" type="parTrans" cxnId="{8DFE91DB-312B-3744-92C5-35C53946FE5A}">
      <dgm:prSet/>
      <dgm:spPr/>
      <dgm:t>
        <a:bodyPr/>
        <a:lstStyle/>
        <a:p>
          <a:endParaRPr lang="en-US"/>
        </a:p>
      </dgm:t>
    </dgm:pt>
    <dgm:pt modelId="{6928B839-2902-4645-A90F-1E7F3CBB140C}" type="sibTrans" cxnId="{8DFE91DB-312B-3744-92C5-35C53946FE5A}">
      <dgm:prSet/>
      <dgm:spPr/>
      <dgm:t>
        <a:bodyPr/>
        <a:lstStyle/>
        <a:p>
          <a:endParaRPr lang="en-US"/>
        </a:p>
      </dgm:t>
    </dgm:pt>
    <dgm:pt modelId="{C519A5A8-6ECF-614D-82E7-DA923F383299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" action="ppaction://hlinksldjump"/>
            </a:rPr>
            <a:t>$100</a:t>
          </a:r>
          <a:endParaRPr lang="en-US" dirty="0"/>
        </a:p>
      </dgm:t>
    </dgm:pt>
    <dgm:pt modelId="{F0F13C87-2491-6B40-89D3-8D3EF8412A8D}" type="parTrans" cxnId="{BB9C1371-4ED9-124F-B1E0-BF49099026E3}">
      <dgm:prSet/>
      <dgm:spPr/>
      <dgm:t>
        <a:bodyPr/>
        <a:lstStyle/>
        <a:p>
          <a:endParaRPr lang="en-US"/>
        </a:p>
      </dgm:t>
    </dgm:pt>
    <dgm:pt modelId="{6691F7EE-8D41-A14E-A391-14608E1AD754}" type="sibTrans" cxnId="{BB9C1371-4ED9-124F-B1E0-BF49099026E3}">
      <dgm:prSet/>
      <dgm:spPr/>
      <dgm:t>
        <a:bodyPr/>
        <a:lstStyle/>
        <a:p>
          <a:endParaRPr lang="en-US"/>
        </a:p>
      </dgm:t>
    </dgm:pt>
    <dgm:pt modelId="{79AF3D97-5C60-4345-BDF4-EB2AC20D3340}">
      <dgm:prSet phldrT="[Text]" custT="1"/>
      <dgm:spPr>
        <a:noFill/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r>
            <a:rPr lang="en-US" sz="2800" b="1" cap="none" spc="0" dirty="0">
              <a:ln w="50800"/>
              <a:solidFill>
                <a:srgbClr val="FFFFFF"/>
              </a:solidFill>
              <a:effectLst/>
            </a:rPr>
            <a:t>GROUP2</a:t>
          </a:r>
        </a:p>
      </dgm:t>
    </dgm:pt>
    <dgm:pt modelId="{C79C9978-A4FC-CB40-A5F2-754368314342}" type="parTrans" cxnId="{D3DBCF50-8F5C-6543-BA57-54604AEA0808}">
      <dgm:prSet/>
      <dgm:spPr/>
      <dgm:t>
        <a:bodyPr/>
        <a:lstStyle/>
        <a:p>
          <a:endParaRPr lang="en-US"/>
        </a:p>
      </dgm:t>
    </dgm:pt>
    <dgm:pt modelId="{91719E74-960C-BB4C-B737-30560F04D5F0}" type="sibTrans" cxnId="{D3DBCF50-8F5C-6543-BA57-54604AEA0808}">
      <dgm:prSet/>
      <dgm:spPr/>
      <dgm:t>
        <a:bodyPr/>
        <a:lstStyle/>
        <a:p>
          <a:endParaRPr lang="en-US"/>
        </a:p>
      </dgm:t>
    </dgm:pt>
    <dgm:pt modelId="{3BA9D1B1-F5EE-274B-8036-730E9AE4B45B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" action="ppaction://hlinksldjump"/>
            </a:rPr>
            <a:t>$200</a:t>
          </a:r>
          <a:endParaRPr lang="en-US" dirty="0"/>
        </a:p>
      </dgm:t>
    </dgm:pt>
    <dgm:pt modelId="{385DB16A-FA51-1A4B-8BFB-0D5384DE46E4}" type="parTrans" cxnId="{D7FBD888-F456-704F-9158-8CC1676A4AF1}">
      <dgm:prSet/>
      <dgm:spPr/>
      <dgm:t>
        <a:bodyPr/>
        <a:lstStyle/>
        <a:p>
          <a:endParaRPr lang="en-US"/>
        </a:p>
      </dgm:t>
    </dgm:pt>
    <dgm:pt modelId="{251C3C26-F700-1F47-9B79-95E7DB8DE642}" type="sibTrans" cxnId="{D7FBD888-F456-704F-9158-8CC1676A4AF1}">
      <dgm:prSet/>
      <dgm:spPr/>
      <dgm:t>
        <a:bodyPr/>
        <a:lstStyle/>
        <a:p>
          <a:endParaRPr lang="en-US"/>
        </a:p>
      </dgm:t>
    </dgm:pt>
    <dgm:pt modelId="{B75153B3-CC7D-8643-BBC3-A0233A373918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3" action="ppaction://hlinksldjump"/>
            </a:rPr>
            <a:t>$300</a:t>
          </a:r>
          <a:endParaRPr lang="en-US" dirty="0"/>
        </a:p>
      </dgm:t>
    </dgm:pt>
    <dgm:pt modelId="{252F5C5D-22BC-8845-838B-FDCEDE6B2274}" type="parTrans" cxnId="{D00E4781-1C85-5F46-9808-8E142F15F101}">
      <dgm:prSet/>
      <dgm:spPr/>
      <dgm:t>
        <a:bodyPr/>
        <a:lstStyle/>
        <a:p>
          <a:endParaRPr lang="en-US"/>
        </a:p>
      </dgm:t>
    </dgm:pt>
    <dgm:pt modelId="{E7ED0E20-6CBE-684F-A545-5899AF2B0B56}" type="sibTrans" cxnId="{D00E4781-1C85-5F46-9808-8E142F15F101}">
      <dgm:prSet/>
      <dgm:spPr/>
      <dgm:t>
        <a:bodyPr/>
        <a:lstStyle/>
        <a:p>
          <a:endParaRPr lang="en-US"/>
        </a:p>
      </dgm:t>
    </dgm:pt>
    <dgm:pt modelId="{FB3C43D5-3F92-BC40-AFAA-9BB357DE4A36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4" action="ppaction://hlinksldjump"/>
            </a:rPr>
            <a:t>$400</a:t>
          </a:r>
          <a:endParaRPr lang="en-US" dirty="0"/>
        </a:p>
      </dgm:t>
    </dgm:pt>
    <dgm:pt modelId="{42CE2CA2-9DFE-B04A-92BD-AFF4BF133190}" type="parTrans" cxnId="{BB6D40E4-F12E-CA4B-8997-BA7959BBA003}">
      <dgm:prSet/>
      <dgm:spPr/>
      <dgm:t>
        <a:bodyPr/>
        <a:lstStyle/>
        <a:p>
          <a:endParaRPr lang="en-US"/>
        </a:p>
      </dgm:t>
    </dgm:pt>
    <dgm:pt modelId="{B54A5B82-4119-1543-BDED-1F6ED9DC5047}" type="sibTrans" cxnId="{BB6D40E4-F12E-CA4B-8997-BA7959BBA003}">
      <dgm:prSet/>
      <dgm:spPr/>
      <dgm:t>
        <a:bodyPr/>
        <a:lstStyle/>
        <a:p>
          <a:endParaRPr lang="en-US"/>
        </a:p>
      </dgm:t>
    </dgm:pt>
    <dgm:pt modelId="{EE5ACA9E-0AE7-7E41-AFF0-84FD715F1DF7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5" action="ppaction://hlinksldjump"/>
            </a:rPr>
            <a:t>$500</a:t>
          </a:r>
          <a:endParaRPr lang="en-US" dirty="0"/>
        </a:p>
      </dgm:t>
    </dgm:pt>
    <dgm:pt modelId="{2C19412C-2985-594D-88E0-B3C712625588}" type="parTrans" cxnId="{8A42E6A4-4744-D843-802B-BA6C989851EA}">
      <dgm:prSet/>
      <dgm:spPr/>
      <dgm:t>
        <a:bodyPr/>
        <a:lstStyle/>
        <a:p>
          <a:endParaRPr lang="en-US"/>
        </a:p>
      </dgm:t>
    </dgm:pt>
    <dgm:pt modelId="{E2DD4BB7-908A-BF4E-9B44-D90BFD0F7B7F}" type="sibTrans" cxnId="{8A42E6A4-4744-D843-802B-BA6C989851EA}">
      <dgm:prSet/>
      <dgm:spPr/>
      <dgm:t>
        <a:bodyPr/>
        <a:lstStyle/>
        <a:p>
          <a:endParaRPr lang="en-US"/>
        </a:p>
      </dgm:t>
    </dgm:pt>
    <dgm:pt modelId="{C303FE56-4D27-984B-A96B-152B01FF209F}">
      <dgm:prSet phldrT="[Text]"/>
      <dgm:spPr>
        <a:solidFill>
          <a:srgbClr val="CCFFCC"/>
        </a:solidFill>
      </dgm:spPr>
      <dgm:t>
        <a:bodyPr/>
        <a:lstStyle/>
        <a:p>
          <a:r>
            <a:rPr lang="en-US" dirty="0">
              <a:hlinkClick xmlns:r="http://schemas.openxmlformats.org/officeDocument/2006/relationships" r:id="rId6" action="ppaction://hlinksldjump"/>
            </a:rPr>
            <a:t>$100</a:t>
          </a:r>
          <a:endParaRPr lang="en-US" dirty="0"/>
        </a:p>
      </dgm:t>
    </dgm:pt>
    <dgm:pt modelId="{C5D118FC-520A-664B-90D8-184CC2739848}" type="parTrans" cxnId="{1CCC58EC-8634-ED4C-887D-C00EB5FFB575}">
      <dgm:prSet/>
      <dgm:spPr/>
      <dgm:t>
        <a:bodyPr/>
        <a:lstStyle/>
        <a:p>
          <a:endParaRPr lang="en-US"/>
        </a:p>
      </dgm:t>
    </dgm:pt>
    <dgm:pt modelId="{A91B838A-422E-C543-8DB5-F25425F883DD}" type="sibTrans" cxnId="{1CCC58EC-8634-ED4C-887D-C00EB5FFB575}">
      <dgm:prSet/>
      <dgm:spPr/>
      <dgm:t>
        <a:bodyPr/>
        <a:lstStyle/>
        <a:p>
          <a:endParaRPr lang="en-US"/>
        </a:p>
      </dgm:t>
    </dgm:pt>
    <dgm:pt modelId="{9B4C1A23-5F80-3B4F-B259-F03A7C1FEC86}">
      <dgm:prSet phldrT="[Text]"/>
      <dgm:spPr>
        <a:solidFill>
          <a:srgbClr val="CCFFCC"/>
        </a:solidFill>
      </dgm:spPr>
      <dgm:t>
        <a:bodyPr/>
        <a:lstStyle/>
        <a:p>
          <a:r>
            <a:rPr lang="en-US" dirty="0">
              <a:hlinkClick xmlns:r="http://schemas.openxmlformats.org/officeDocument/2006/relationships" r:id="rId7" action="ppaction://hlinksldjump"/>
            </a:rPr>
            <a:t>$200</a:t>
          </a:r>
          <a:endParaRPr lang="en-US" dirty="0"/>
        </a:p>
      </dgm:t>
    </dgm:pt>
    <dgm:pt modelId="{75D45EE8-9BB4-7E44-A63A-42FD1F55692C}" type="parTrans" cxnId="{3590073F-0E25-024B-B132-14DEAB763205}">
      <dgm:prSet/>
      <dgm:spPr/>
      <dgm:t>
        <a:bodyPr/>
        <a:lstStyle/>
        <a:p>
          <a:endParaRPr lang="en-US"/>
        </a:p>
      </dgm:t>
    </dgm:pt>
    <dgm:pt modelId="{09C8E838-25A4-0148-AC97-05CED8BC3EB5}" type="sibTrans" cxnId="{3590073F-0E25-024B-B132-14DEAB763205}">
      <dgm:prSet/>
      <dgm:spPr/>
      <dgm:t>
        <a:bodyPr/>
        <a:lstStyle/>
        <a:p>
          <a:endParaRPr lang="en-US"/>
        </a:p>
      </dgm:t>
    </dgm:pt>
    <dgm:pt modelId="{D00F3092-A325-BA42-B0EE-FD775A459757}">
      <dgm:prSet phldrT="[Text]"/>
      <dgm:spPr>
        <a:solidFill>
          <a:srgbClr val="CCFFCC"/>
        </a:solidFill>
      </dgm:spPr>
      <dgm:t>
        <a:bodyPr/>
        <a:lstStyle/>
        <a:p>
          <a:r>
            <a:rPr lang="en-US" dirty="0">
              <a:hlinkClick xmlns:r="http://schemas.openxmlformats.org/officeDocument/2006/relationships" r:id="rId8" action="ppaction://hlinksldjump"/>
            </a:rPr>
            <a:t>$300</a:t>
          </a:r>
          <a:endParaRPr lang="en-US" dirty="0"/>
        </a:p>
      </dgm:t>
    </dgm:pt>
    <dgm:pt modelId="{D8EECD60-E9B9-CC48-BC0B-E639DE0DF7CC}" type="parTrans" cxnId="{DA03DE31-7E40-7648-BFEA-0DCB46754CF9}">
      <dgm:prSet/>
      <dgm:spPr/>
      <dgm:t>
        <a:bodyPr/>
        <a:lstStyle/>
        <a:p>
          <a:endParaRPr lang="en-US"/>
        </a:p>
      </dgm:t>
    </dgm:pt>
    <dgm:pt modelId="{4589BFE8-D357-3441-91AC-47134F91B670}" type="sibTrans" cxnId="{DA03DE31-7E40-7648-BFEA-0DCB46754CF9}">
      <dgm:prSet/>
      <dgm:spPr/>
      <dgm:t>
        <a:bodyPr/>
        <a:lstStyle/>
        <a:p>
          <a:endParaRPr lang="en-US"/>
        </a:p>
      </dgm:t>
    </dgm:pt>
    <dgm:pt modelId="{EE427978-36BF-CA41-9C0E-559C9B38BDFD}">
      <dgm:prSet phldrT="[Text]"/>
      <dgm:spPr>
        <a:solidFill>
          <a:srgbClr val="CCFFCC"/>
        </a:solidFill>
      </dgm:spPr>
      <dgm:t>
        <a:bodyPr/>
        <a:lstStyle/>
        <a:p>
          <a:r>
            <a:rPr lang="en-US" dirty="0">
              <a:hlinkClick xmlns:r="http://schemas.openxmlformats.org/officeDocument/2006/relationships" r:id="rId9" action="ppaction://hlinksldjump"/>
            </a:rPr>
            <a:t>$400</a:t>
          </a:r>
          <a:endParaRPr lang="en-US" dirty="0"/>
        </a:p>
      </dgm:t>
    </dgm:pt>
    <dgm:pt modelId="{6B1799B0-E790-794E-B176-918A0CB99841}" type="parTrans" cxnId="{F6A1DE25-665C-D44C-946F-A8F205CC5283}">
      <dgm:prSet/>
      <dgm:spPr/>
      <dgm:t>
        <a:bodyPr/>
        <a:lstStyle/>
        <a:p>
          <a:endParaRPr lang="en-US"/>
        </a:p>
      </dgm:t>
    </dgm:pt>
    <dgm:pt modelId="{5BBC3D47-FD6B-EA4A-A304-B07D4DD8508E}" type="sibTrans" cxnId="{F6A1DE25-665C-D44C-946F-A8F205CC5283}">
      <dgm:prSet/>
      <dgm:spPr/>
      <dgm:t>
        <a:bodyPr/>
        <a:lstStyle/>
        <a:p>
          <a:endParaRPr lang="en-US"/>
        </a:p>
      </dgm:t>
    </dgm:pt>
    <dgm:pt modelId="{9101C5F4-93D8-C34A-B882-501DC612951E}">
      <dgm:prSet phldrT="[Text]"/>
      <dgm:spPr>
        <a:solidFill>
          <a:srgbClr val="CCFFCC"/>
        </a:solidFill>
      </dgm:spPr>
      <dgm:t>
        <a:bodyPr/>
        <a:lstStyle/>
        <a:p>
          <a:r>
            <a:rPr lang="en-US" dirty="0">
              <a:hlinkClick xmlns:r="http://schemas.openxmlformats.org/officeDocument/2006/relationships" r:id="rId10" action="ppaction://hlinksldjump"/>
            </a:rPr>
            <a:t>$500</a:t>
          </a:r>
          <a:endParaRPr lang="en-US" dirty="0"/>
        </a:p>
      </dgm:t>
    </dgm:pt>
    <dgm:pt modelId="{81B50CF7-843C-3E4C-8892-2E2C83B6184D}" type="parTrans" cxnId="{BB7E815B-0EF9-0A4A-96CA-40019F9BAE90}">
      <dgm:prSet/>
      <dgm:spPr/>
      <dgm:t>
        <a:bodyPr/>
        <a:lstStyle/>
        <a:p>
          <a:endParaRPr lang="en-US"/>
        </a:p>
      </dgm:t>
    </dgm:pt>
    <dgm:pt modelId="{044920A6-6380-1748-835D-49EFF7F87170}" type="sibTrans" cxnId="{BB7E815B-0EF9-0A4A-96CA-40019F9BAE90}">
      <dgm:prSet/>
      <dgm:spPr/>
      <dgm:t>
        <a:bodyPr/>
        <a:lstStyle/>
        <a:p>
          <a:endParaRPr lang="en-US"/>
        </a:p>
      </dgm:t>
    </dgm:pt>
    <dgm:pt modelId="{9123B11C-6F6E-124B-AC3E-A3F44FA907BD}">
      <dgm:prSet phldrT="[Text]" custT="1"/>
      <dgm:spPr>
        <a:noFill/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r>
            <a:rPr lang="en-US" sz="2800" b="1" cap="none" spc="0" dirty="0">
              <a:ln w="50800"/>
              <a:solidFill>
                <a:srgbClr val="FFFFFF"/>
              </a:solidFill>
              <a:effectLst/>
            </a:rPr>
            <a:t>GROUP3</a:t>
          </a:r>
        </a:p>
      </dgm:t>
    </dgm:pt>
    <dgm:pt modelId="{53932F06-8082-444E-8B5F-E9A9A373AE0B}" type="parTrans" cxnId="{A6337F49-4E8B-264B-AB28-67B2BF2C84FE}">
      <dgm:prSet/>
      <dgm:spPr/>
      <dgm:t>
        <a:bodyPr/>
        <a:lstStyle/>
        <a:p>
          <a:endParaRPr lang="en-US"/>
        </a:p>
      </dgm:t>
    </dgm:pt>
    <dgm:pt modelId="{1B113A11-041E-1F47-BB06-C784A334B178}" type="sibTrans" cxnId="{A6337F49-4E8B-264B-AB28-67B2BF2C84FE}">
      <dgm:prSet/>
      <dgm:spPr/>
      <dgm:t>
        <a:bodyPr/>
        <a:lstStyle/>
        <a:p>
          <a:endParaRPr lang="en-US"/>
        </a:p>
      </dgm:t>
    </dgm:pt>
    <dgm:pt modelId="{3DFE294D-220F-7C47-88E1-0459C061527E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1" action="ppaction://hlinksldjump"/>
            </a:rPr>
            <a:t>$100</a:t>
          </a:r>
          <a:endParaRPr lang="en-US" dirty="0"/>
        </a:p>
      </dgm:t>
    </dgm:pt>
    <dgm:pt modelId="{BDDA12A8-CE61-C240-A292-E1092068B21F}" type="parTrans" cxnId="{FDCB1263-BB14-014B-8F2A-A74499A3ECB5}">
      <dgm:prSet/>
      <dgm:spPr/>
      <dgm:t>
        <a:bodyPr/>
        <a:lstStyle/>
        <a:p>
          <a:endParaRPr lang="en-US"/>
        </a:p>
      </dgm:t>
    </dgm:pt>
    <dgm:pt modelId="{5DD8BCAA-34D4-4D4D-BDF7-A0D20A4921C8}" type="sibTrans" cxnId="{FDCB1263-BB14-014B-8F2A-A74499A3ECB5}">
      <dgm:prSet/>
      <dgm:spPr/>
      <dgm:t>
        <a:bodyPr/>
        <a:lstStyle/>
        <a:p>
          <a:endParaRPr lang="en-US"/>
        </a:p>
      </dgm:t>
    </dgm:pt>
    <dgm:pt modelId="{433AAD7D-0430-F44F-9CBD-14E66871385F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2" action="ppaction://hlinksldjump"/>
            </a:rPr>
            <a:t>$200</a:t>
          </a:r>
          <a:endParaRPr lang="en-US" dirty="0"/>
        </a:p>
      </dgm:t>
    </dgm:pt>
    <dgm:pt modelId="{D5667427-0475-8F49-9294-2A400BE99794}" type="parTrans" cxnId="{17A82F82-A420-6C41-854B-5143884957C3}">
      <dgm:prSet/>
      <dgm:spPr/>
      <dgm:t>
        <a:bodyPr/>
        <a:lstStyle/>
        <a:p>
          <a:endParaRPr lang="en-US"/>
        </a:p>
      </dgm:t>
    </dgm:pt>
    <dgm:pt modelId="{E7ED35A8-83D7-AB41-B5DE-786D74EF2C1F}" type="sibTrans" cxnId="{17A82F82-A420-6C41-854B-5143884957C3}">
      <dgm:prSet/>
      <dgm:spPr/>
      <dgm:t>
        <a:bodyPr/>
        <a:lstStyle/>
        <a:p>
          <a:endParaRPr lang="en-US"/>
        </a:p>
      </dgm:t>
    </dgm:pt>
    <dgm:pt modelId="{765A0D8C-C068-974C-A936-70EFF7C006B0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3" action="ppaction://hlinksldjump"/>
            </a:rPr>
            <a:t>$300</a:t>
          </a:r>
          <a:endParaRPr lang="en-US" dirty="0"/>
        </a:p>
      </dgm:t>
    </dgm:pt>
    <dgm:pt modelId="{5DC4FE36-0A79-2B48-B406-D7AAECD65726}" type="parTrans" cxnId="{07251971-05EA-EB49-A795-923EB8A30C88}">
      <dgm:prSet/>
      <dgm:spPr/>
      <dgm:t>
        <a:bodyPr/>
        <a:lstStyle/>
        <a:p>
          <a:endParaRPr lang="en-US"/>
        </a:p>
      </dgm:t>
    </dgm:pt>
    <dgm:pt modelId="{166FD7F6-D841-F54A-AAD1-3D908CEBCA0D}" type="sibTrans" cxnId="{07251971-05EA-EB49-A795-923EB8A30C88}">
      <dgm:prSet/>
      <dgm:spPr/>
      <dgm:t>
        <a:bodyPr/>
        <a:lstStyle/>
        <a:p>
          <a:endParaRPr lang="en-US"/>
        </a:p>
      </dgm:t>
    </dgm:pt>
    <dgm:pt modelId="{A788E134-8FFB-A64F-87B8-6D168A749B35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4" action="ppaction://hlinksldjump"/>
            </a:rPr>
            <a:t>$400</a:t>
          </a:r>
          <a:endParaRPr lang="en-US" dirty="0"/>
        </a:p>
      </dgm:t>
    </dgm:pt>
    <dgm:pt modelId="{B14B2B9E-CAE4-AF42-AC0A-A45A8F51CAA8}" type="parTrans" cxnId="{74CC3C5A-A66E-9C45-A6F2-BA65FF7347BB}">
      <dgm:prSet/>
      <dgm:spPr/>
      <dgm:t>
        <a:bodyPr/>
        <a:lstStyle/>
        <a:p>
          <a:endParaRPr lang="en-US"/>
        </a:p>
      </dgm:t>
    </dgm:pt>
    <dgm:pt modelId="{BD6259FF-D452-2440-B895-F2C5C7E52791}" type="sibTrans" cxnId="{74CC3C5A-A66E-9C45-A6F2-BA65FF7347BB}">
      <dgm:prSet/>
      <dgm:spPr/>
      <dgm:t>
        <a:bodyPr/>
        <a:lstStyle/>
        <a:p>
          <a:endParaRPr lang="en-US"/>
        </a:p>
      </dgm:t>
    </dgm:pt>
    <dgm:pt modelId="{E0444F53-4E2F-6E47-89AB-0BBDE37CE3B5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5" action="ppaction://hlinksldjump"/>
            </a:rPr>
            <a:t>$500</a:t>
          </a:r>
          <a:endParaRPr lang="en-US" dirty="0"/>
        </a:p>
      </dgm:t>
    </dgm:pt>
    <dgm:pt modelId="{74FBD16E-D836-7D4E-A0F2-33B7B753BC72}" type="parTrans" cxnId="{CD5D6AFB-324F-9D42-862B-D1FED76A37C4}">
      <dgm:prSet/>
      <dgm:spPr/>
      <dgm:t>
        <a:bodyPr/>
        <a:lstStyle/>
        <a:p>
          <a:endParaRPr lang="en-US"/>
        </a:p>
      </dgm:t>
    </dgm:pt>
    <dgm:pt modelId="{4526DCC5-DCD3-854D-82D5-50DBBCD9A6DA}" type="sibTrans" cxnId="{CD5D6AFB-324F-9D42-862B-D1FED76A37C4}">
      <dgm:prSet/>
      <dgm:spPr/>
      <dgm:t>
        <a:bodyPr/>
        <a:lstStyle/>
        <a:p>
          <a:endParaRPr lang="en-US"/>
        </a:p>
      </dgm:t>
    </dgm:pt>
    <dgm:pt modelId="{CF6D499C-DDAA-FE48-9138-CB22A5CB1DBD}">
      <dgm:prSet phldrT="[Text]" custT="1"/>
      <dgm:spPr>
        <a:noFill/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r>
            <a:rPr lang="en-US" sz="2800" b="1" cap="none" spc="0" dirty="0">
              <a:ln w="50800"/>
              <a:solidFill>
                <a:srgbClr val="FFFFFF"/>
              </a:solidFill>
              <a:effectLst/>
            </a:rPr>
            <a:t>GROUP4</a:t>
          </a:r>
        </a:p>
      </dgm:t>
    </dgm:pt>
    <dgm:pt modelId="{5FBF65D9-D32E-CD4B-8006-437004DB5AF7}" type="parTrans" cxnId="{DE3E7440-7529-CF4C-9448-90A85679EECB}">
      <dgm:prSet/>
      <dgm:spPr/>
      <dgm:t>
        <a:bodyPr/>
        <a:lstStyle/>
        <a:p>
          <a:endParaRPr lang="en-US"/>
        </a:p>
      </dgm:t>
    </dgm:pt>
    <dgm:pt modelId="{4517371F-7A2D-1D42-BD82-CDD7933971D0}" type="sibTrans" cxnId="{DE3E7440-7529-CF4C-9448-90A85679EECB}">
      <dgm:prSet/>
      <dgm:spPr/>
      <dgm:t>
        <a:bodyPr/>
        <a:lstStyle/>
        <a:p>
          <a:endParaRPr lang="en-US"/>
        </a:p>
      </dgm:t>
    </dgm:pt>
    <dgm:pt modelId="{CD8EFD70-41BE-0A41-86B0-AFDF61A41CDD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6" action="ppaction://hlinksldjump"/>
            </a:rPr>
            <a:t>$100</a:t>
          </a:r>
          <a:endParaRPr lang="en-US" dirty="0"/>
        </a:p>
      </dgm:t>
    </dgm:pt>
    <dgm:pt modelId="{AD912DD8-B044-594D-B3D0-00A6640003CE}" type="parTrans" cxnId="{E231F500-EAEE-E644-B0F7-2AF533077975}">
      <dgm:prSet/>
      <dgm:spPr/>
      <dgm:t>
        <a:bodyPr/>
        <a:lstStyle/>
        <a:p>
          <a:endParaRPr lang="en-US"/>
        </a:p>
      </dgm:t>
    </dgm:pt>
    <dgm:pt modelId="{3D7CB3CD-2904-FC4F-825D-17D619D209EF}" type="sibTrans" cxnId="{E231F500-EAEE-E644-B0F7-2AF533077975}">
      <dgm:prSet/>
      <dgm:spPr/>
      <dgm:t>
        <a:bodyPr/>
        <a:lstStyle/>
        <a:p>
          <a:endParaRPr lang="en-US"/>
        </a:p>
      </dgm:t>
    </dgm:pt>
    <dgm:pt modelId="{3BA4E2A8-ABFA-964D-83FE-1C18E6C5FC69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7" action="ppaction://hlinksldjump"/>
            </a:rPr>
            <a:t>$200</a:t>
          </a:r>
          <a:endParaRPr lang="en-US" dirty="0"/>
        </a:p>
      </dgm:t>
    </dgm:pt>
    <dgm:pt modelId="{834675C6-8DBA-B74A-BFC9-EB5BDC8480DB}" type="parTrans" cxnId="{FFE224C8-1E49-EA4C-B597-F318CB9634D0}">
      <dgm:prSet/>
      <dgm:spPr/>
      <dgm:t>
        <a:bodyPr/>
        <a:lstStyle/>
        <a:p>
          <a:endParaRPr lang="en-US"/>
        </a:p>
      </dgm:t>
    </dgm:pt>
    <dgm:pt modelId="{E310C5A6-7766-924E-8D5E-10DDBA0DF4A4}" type="sibTrans" cxnId="{FFE224C8-1E49-EA4C-B597-F318CB9634D0}">
      <dgm:prSet/>
      <dgm:spPr/>
      <dgm:t>
        <a:bodyPr/>
        <a:lstStyle/>
        <a:p>
          <a:endParaRPr lang="en-US"/>
        </a:p>
      </dgm:t>
    </dgm:pt>
    <dgm:pt modelId="{F8245AD4-B5EE-0540-97EB-65FBC82C2E97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8" action="ppaction://hlinksldjump"/>
            </a:rPr>
            <a:t>$300</a:t>
          </a:r>
          <a:endParaRPr lang="en-US" dirty="0"/>
        </a:p>
      </dgm:t>
    </dgm:pt>
    <dgm:pt modelId="{E0D6EE16-F364-9C4D-9D7A-47D973ACB0CD}" type="parTrans" cxnId="{FA8307B5-604B-494E-A313-6827F2E80878}">
      <dgm:prSet/>
      <dgm:spPr/>
      <dgm:t>
        <a:bodyPr/>
        <a:lstStyle/>
        <a:p>
          <a:endParaRPr lang="en-US"/>
        </a:p>
      </dgm:t>
    </dgm:pt>
    <dgm:pt modelId="{C292D2A4-A68B-2C48-9648-3AF4775A7893}" type="sibTrans" cxnId="{FA8307B5-604B-494E-A313-6827F2E80878}">
      <dgm:prSet/>
      <dgm:spPr/>
      <dgm:t>
        <a:bodyPr/>
        <a:lstStyle/>
        <a:p>
          <a:endParaRPr lang="en-US"/>
        </a:p>
      </dgm:t>
    </dgm:pt>
    <dgm:pt modelId="{78E98554-3513-EA42-AEBC-6153244906D8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9" action="ppaction://hlinksldjump"/>
            </a:rPr>
            <a:t>$400</a:t>
          </a:r>
          <a:endParaRPr lang="en-US" dirty="0"/>
        </a:p>
      </dgm:t>
    </dgm:pt>
    <dgm:pt modelId="{2E0610F3-7533-9049-8DED-F2FD6747E43B}" type="parTrans" cxnId="{B03BF878-8B1E-3B47-BAE9-2A7F0F87447B}">
      <dgm:prSet/>
      <dgm:spPr/>
      <dgm:t>
        <a:bodyPr/>
        <a:lstStyle/>
        <a:p>
          <a:endParaRPr lang="en-US"/>
        </a:p>
      </dgm:t>
    </dgm:pt>
    <dgm:pt modelId="{CCE4EEC1-255B-9B45-B6B0-633988AABAF0}" type="sibTrans" cxnId="{B03BF878-8B1E-3B47-BAE9-2A7F0F87447B}">
      <dgm:prSet/>
      <dgm:spPr/>
      <dgm:t>
        <a:bodyPr/>
        <a:lstStyle/>
        <a:p>
          <a:endParaRPr lang="en-US"/>
        </a:p>
      </dgm:t>
    </dgm:pt>
    <dgm:pt modelId="{5FF150FE-1C41-3D40-8E2A-DFED02CF9893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0" action="ppaction://hlinksldjump"/>
            </a:rPr>
            <a:t>$500</a:t>
          </a:r>
          <a:endParaRPr lang="en-US" dirty="0"/>
        </a:p>
      </dgm:t>
    </dgm:pt>
    <dgm:pt modelId="{3FD274BA-E89A-834A-9D2F-CA115AA6C311}" type="parTrans" cxnId="{9B3FA534-14B6-3546-AD92-FCBE2E0E3EAA}">
      <dgm:prSet/>
      <dgm:spPr/>
      <dgm:t>
        <a:bodyPr/>
        <a:lstStyle/>
        <a:p>
          <a:endParaRPr lang="en-US"/>
        </a:p>
      </dgm:t>
    </dgm:pt>
    <dgm:pt modelId="{95F9A637-6604-F34F-9EAD-FEF79BAE64ED}" type="sibTrans" cxnId="{9B3FA534-14B6-3546-AD92-FCBE2E0E3EAA}">
      <dgm:prSet/>
      <dgm:spPr/>
      <dgm:t>
        <a:bodyPr/>
        <a:lstStyle/>
        <a:p>
          <a:endParaRPr lang="en-US"/>
        </a:p>
      </dgm:t>
    </dgm:pt>
    <dgm:pt modelId="{A5B91CCB-7416-BC44-B889-7F7758334359}">
      <dgm:prSet phldrT="[Text]" custT="1"/>
      <dgm:spPr>
        <a:noFill/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endParaRPr lang="en-US" sz="2800" b="1" cap="none" spc="0" dirty="0">
            <a:ln w="50800"/>
            <a:solidFill>
              <a:srgbClr val="FFFFFF"/>
            </a:solidFill>
            <a:effectLst/>
          </a:endParaRPr>
        </a:p>
        <a:p>
          <a:r>
            <a:rPr lang="en-US" sz="2800" b="1" cap="none" spc="0" dirty="0">
              <a:ln w="50800"/>
              <a:solidFill>
                <a:srgbClr val="FFFFFF"/>
              </a:solidFill>
              <a:effectLst/>
            </a:rPr>
            <a:t>GROUP5</a:t>
          </a:r>
        </a:p>
      </dgm:t>
    </dgm:pt>
    <dgm:pt modelId="{C4CC53A6-D670-DE4A-BEF0-0BFDE1745DFF}" type="parTrans" cxnId="{92F5D51D-2E2C-D24B-92F7-6DB5D18A8A84}">
      <dgm:prSet/>
      <dgm:spPr/>
      <dgm:t>
        <a:bodyPr/>
        <a:lstStyle/>
        <a:p>
          <a:endParaRPr lang="en-US"/>
        </a:p>
      </dgm:t>
    </dgm:pt>
    <dgm:pt modelId="{432E9154-C40B-764B-83E2-58009A5E8A9D}" type="sibTrans" cxnId="{92F5D51D-2E2C-D24B-92F7-6DB5D18A8A84}">
      <dgm:prSet/>
      <dgm:spPr/>
      <dgm:t>
        <a:bodyPr/>
        <a:lstStyle/>
        <a:p>
          <a:endParaRPr lang="en-US"/>
        </a:p>
      </dgm:t>
    </dgm:pt>
    <dgm:pt modelId="{EC509181-C396-B34A-A943-A76C23DBE00E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1" action="ppaction://hlinksldjump"/>
            </a:rPr>
            <a:t>$100</a:t>
          </a:r>
          <a:endParaRPr lang="en-US" dirty="0"/>
        </a:p>
      </dgm:t>
    </dgm:pt>
    <dgm:pt modelId="{FB77BFFA-7492-F94C-8737-C465CCAEC76E}" type="parTrans" cxnId="{F0E8A40F-4ADD-E443-A371-CCFDBCEE49C4}">
      <dgm:prSet/>
      <dgm:spPr/>
      <dgm:t>
        <a:bodyPr/>
        <a:lstStyle/>
        <a:p>
          <a:endParaRPr lang="en-US"/>
        </a:p>
      </dgm:t>
    </dgm:pt>
    <dgm:pt modelId="{17A8C65B-5969-AA48-A288-E2F7ED4C08E4}" type="sibTrans" cxnId="{F0E8A40F-4ADD-E443-A371-CCFDBCEE49C4}">
      <dgm:prSet/>
      <dgm:spPr/>
      <dgm:t>
        <a:bodyPr/>
        <a:lstStyle/>
        <a:p>
          <a:endParaRPr lang="en-US"/>
        </a:p>
      </dgm:t>
    </dgm:pt>
    <dgm:pt modelId="{4E26A53A-4ED0-574C-A0A1-63694DF19A6B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2" action="ppaction://hlinksldjump"/>
            </a:rPr>
            <a:t>$200</a:t>
          </a:r>
          <a:endParaRPr lang="en-US" dirty="0"/>
        </a:p>
      </dgm:t>
    </dgm:pt>
    <dgm:pt modelId="{0ED0085E-F0F1-E342-9456-15D5CAE3FFAB}" type="parTrans" cxnId="{C56647CC-68D6-FD40-813D-F352898AA0D9}">
      <dgm:prSet/>
      <dgm:spPr/>
      <dgm:t>
        <a:bodyPr/>
        <a:lstStyle/>
        <a:p>
          <a:endParaRPr lang="en-US"/>
        </a:p>
      </dgm:t>
    </dgm:pt>
    <dgm:pt modelId="{501F1921-0671-7A4E-AD6F-36A046583ACB}" type="sibTrans" cxnId="{C56647CC-68D6-FD40-813D-F352898AA0D9}">
      <dgm:prSet/>
      <dgm:spPr/>
      <dgm:t>
        <a:bodyPr/>
        <a:lstStyle/>
        <a:p>
          <a:endParaRPr lang="en-US"/>
        </a:p>
      </dgm:t>
    </dgm:pt>
    <dgm:pt modelId="{9A52077C-A76E-B54B-B998-F6D398D211A8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3" action="ppaction://hlinksldjump"/>
            </a:rPr>
            <a:t>$300</a:t>
          </a:r>
          <a:endParaRPr lang="en-US" dirty="0"/>
        </a:p>
      </dgm:t>
    </dgm:pt>
    <dgm:pt modelId="{4AEF969F-0B3C-DF4B-92B5-3FC64911AA86}" type="parTrans" cxnId="{F437467A-CEEB-C54A-ABDE-2E40FE430CF8}">
      <dgm:prSet/>
      <dgm:spPr/>
      <dgm:t>
        <a:bodyPr/>
        <a:lstStyle/>
        <a:p>
          <a:endParaRPr lang="en-US"/>
        </a:p>
      </dgm:t>
    </dgm:pt>
    <dgm:pt modelId="{9FE6C593-6662-BA48-ADBF-4F15ACB8E2EA}" type="sibTrans" cxnId="{F437467A-CEEB-C54A-ABDE-2E40FE430CF8}">
      <dgm:prSet/>
      <dgm:spPr/>
      <dgm:t>
        <a:bodyPr/>
        <a:lstStyle/>
        <a:p>
          <a:endParaRPr lang="en-US"/>
        </a:p>
      </dgm:t>
    </dgm:pt>
    <dgm:pt modelId="{731C58AE-E5F6-E140-A527-3E45330A1063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4" action="ppaction://hlinksldjump"/>
            </a:rPr>
            <a:t>$400</a:t>
          </a:r>
          <a:endParaRPr lang="en-US" dirty="0"/>
        </a:p>
      </dgm:t>
    </dgm:pt>
    <dgm:pt modelId="{6D819717-9AAF-994F-986A-0DFACFC25419}" type="parTrans" cxnId="{CF69E75B-E67C-EA46-A5E1-8EA8D9ACFC00}">
      <dgm:prSet/>
      <dgm:spPr/>
      <dgm:t>
        <a:bodyPr/>
        <a:lstStyle/>
        <a:p>
          <a:endParaRPr lang="en-US"/>
        </a:p>
      </dgm:t>
    </dgm:pt>
    <dgm:pt modelId="{FD18B065-C3A1-2344-867E-155F6B0A8CF5}" type="sibTrans" cxnId="{CF69E75B-E67C-EA46-A5E1-8EA8D9ACFC00}">
      <dgm:prSet/>
      <dgm:spPr/>
      <dgm:t>
        <a:bodyPr/>
        <a:lstStyle/>
        <a:p>
          <a:endParaRPr lang="en-US"/>
        </a:p>
      </dgm:t>
    </dgm:pt>
    <dgm:pt modelId="{F25ED523-E2CB-5942-9631-5E5C2F9F17CA}">
      <dgm:prSet phldrT="[Text]"/>
      <dgm:spPr/>
      <dgm:t>
        <a:bodyPr/>
        <a:lstStyle/>
        <a:p>
          <a:pPr algn="l"/>
          <a:r>
            <a:rPr lang="en-US" dirty="0">
              <a:hlinkClick xmlns:r="http://schemas.openxmlformats.org/officeDocument/2006/relationships" r:id="rId25" action="ppaction://hlinksldjump"/>
            </a:rPr>
            <a:t>$500</a:t>
          </a:r>
          <a:endParaRPr lang="en-US" dirty="0"/>
        </a:p>
      </dgm:t>
    </dgm:pt>
    <dgm:pt modelId="{D88588A7-5B5A-544B-A464-D3811EB4C471}" type="parTrans" cxnId="{04E12E85-8539-644E-BD85-AF25D2131630}">
      <dgm:prSet/>
      <dgm:spPr/>
      <dgm:t>
        <a:bodyPr/>
        <a:lstStyle/>
        <a:p>
          <a:endParaRPr lang="en-US"/>
        </a:p>
      </dgm:t>
    </dgm:pt>
    <dgm:pt modelId="{EA7D7ACA-4169-D649-B0A9-C0807F10262D}" type="sibTrans" cxnId="{04E12E85-8539-644E-BD85-AF25D2131630}">
      <dgm:prSet/>
      <dgm:spPr/>
      <dgm:t>
        <a:bodyPr/>
        <a:lstStyle/>
        <a:p>
          <a:endParaRPr lang="en-US"/>
        </a:p>
      </dgm:t>
    </dgm:pt>
    <dgm:pt modelId="{8D7649B9-1015-C441-A077-A9A27A281B92}" type="pres">
      <dgm:prSet presAssocID="{F1C81238-DACD-D34A-B53C-7CCBE51B611E}" presName="theList" presStyleCnt="0">
        <dgm:presLayoutVars>
          <dgm:dir/>
          <dgm:animLvl val="lvl"/>
          <dgm:resizeHandles val="exact"/>
        </dgm:presLayoutVars>
      </dgm:prSet>
      <dgm:spPr/>
    </dgm:pt>
    <dgm:pt modelId="{0EDA0149-1595-274E-BF4F-BB3A250284D2}" type="pres">
      <dgm:prSet presAssocID="{3F97D178-E9DC-E149-B1A6-549CEDE1219B}" presName="compNode" presStyleCnt="0"/>
      <dgm:spPr/>
    </dgm:pt>
    <dgm:pt modelId="{C2561386-C7A5-3742-AF87-75EF89A8E4BB}" type="pres">
      <dgm:prSet presAssocID="{3F97D178-E9DC-E149-B1A6-549CEDE1219B}" presName="aNode" presStyleLbl="bgShp" presStyleIdx="0" presStyleCnt="5"/>
      <dgm:spPr/>
    </dgm:pt>
    <dgm:pt modelId="{7B53CB3C-DB9A-AA46-8968-0AEFC1E79898}" type="pres">
      <dgm:prSet presAssocID="{3F97D178-E9DC-E149-B1A6-549CEDE1219B}" presName="textNode" presStyleLbl="bgShp" presStyleIdx="0" presStyleCnt="5"/>
      <dgm:spPr/>
    </dgm:pt>
    <dgm:pt modelId="{ED472D96-ADEC-D04D-BF03-AD11DCA5AA12}" type="pres">
      <dgm:prSet presAssocID="{3F97D178-E9DC-E149-B1A6-549CEDE1219B}" presName="compChildNode" presStyleCnt="0"/>
      <dgm:spPr/>
    </dgm:pt>
    <dgm:pt modelId="{52C4A3E5-1437-2847-B2AD-0EED9F741B1E}" type="pres">
      <dgm:prSet presAssocID="{3F97D178-E9DC-E149-B1A6-549CEDE1219B}" presName="theInnerList" presStyleCnt="0"/>
      <dgm:spPr/>
    </dgm:pt>
    <dgm:pt modelId="{174693A9-B1D6-D747-B3BC-77ACC634986D}" type="pres">
      <dgm:prSet presAssocID="{C519A5A8-6ECF-614D-82E7-DA923F383299}" presName="childNode" presStyleLbl="node1" presStyleIdx="0" presStyleCnt="25">
        <dgm:presLayoutVars>
          <dgm:bulletEnabled val="1"/>
        </dgm:presLayoutVars>
      </dgm:prSet>
      <dgm:spPr/>
    </dgm:pt>
    <dgm:pt modelId="{0BB37FA6-C273-424A-B9A9-6E415148127B}" type="pres">
      <dgm:prSet presAssocID="{C519A5A8-6ECF-614D-82E7-DA923F383299}" presName="aSpace2" presStyleCnt="0"/>
      <dgm:spPr/>
    </dgm:pt>
    <dgm:pt modelId="{95E61C08-22E4-5E4F-B329-3637B919331B}" type="pres">
      <dgm:prSet presAssocID="{3BA9D1B1-F5EE-274B-8036-730E9AE4B45B}" presName="childNode" presStyleLbl="node1" presStyleIdx="1" presStyleCnt="25">
        <dgm:presLayoutVars>
          <dgm:bulletEnabled val="1"/>
        </dgm:presLayoutVars>
      </dgm:prSet>
      <dgm:spPr/>
    </dgm:pt>
    <dgm:pt modelId="{02861ACF-6528-B24E-8CD0-527E78AAADB2}" type="pres">
      <dgm:prSet presAssocID="{3BA9D1B1-F5EE-274B-8036-730E9AE4B45B}" presName="aSpace2" presStyleCnt="0"/>
      <dgm:spPr/>
    </dgm:pt>
    <dgm:pt modelId="{7EBDB45B-E8AF-5245-B31F-BAFF81FA9D42}" type="pres">
      <dgm:prSet presAssocID="{B75153B3-CC7D-8643-BBC3-A0233A373918}" presName="childNode" presStyleLbl="node1" presStyleIdx="2" presStyleCnt="25">
        <dgm:presLayoutVars>
          <dgm:bulletEnabled val="1"/>
        </dgm:presLayoutVars>
      </dgm:prSet>
      <dgm:spPr/>
    </dgm:pt>
    <dgm:pt modelId="{35010978-55DC-3849-8125-EACCBD3C8A08}" type="pres">
      <dgm:prSet presAssocID="{B75153B3-CC7D-8643-BBC3-A0233A373918}" presName="aSpace2" presStyleCnt="0"/>
      <dgm:spPr/>
    </dgm:pt>
    <dgm:pt modelId="{DE32D419-CB44-A448-8C17-F3C66D05ECA5}" type="pres">
      <dgm:prSet presAssocID="{FB3C43D5-3F92-BC40-AFAA-9BB357DE4A36}" presName="childNode" presStyleLbl="node1" presStyleIdx="3" presStyleCnt="25">
        <dgm:presLayoutVars>
          <dgm:bulletEnabled val="1"/>
        </dgm:presLayoutVars>
      </dgm:prSet>
      <dgm:spPr/>
    </dgm:pt>
    <dgm:pt modelId="{A992FED5-0E80-D044-9231-78EC29543221}" type="pres">
      <dgm:prSet presAssocID="{FB3C43D5-3F92-BC40-AFAA-9BB357DE4A36}" presName="aSpace2" presStyleCnt="0"/>
      <dgm:spPr/>
    </dgm:pt>
    <dgm:pt modelId="{C05D62AD-6205-B842-A9BF-3C898AA5E218}" type="pres">
      <dgm:prSet presAssocID="{EE5ACA9E-0AE7-7E41-AFF0-84FD715F1DF7}" presName="childNode" presStyleLbl="node1" presStyleIdx="4" presStyleCnt="25">
        <dgm:presLayoutVars>
          <dgm:bulletEnabled val="1"/>
        </dgm:presLayoutVars>
      </dgm:prSet>
      <dgm:spPr/>
    </dgm:pt>
    <dgm:pt modelId="{A973FEC4-113A-5641-888C-664E23BF2669}" type="pres">
      <dgm:prSet presAssocID="{3F97D178-E9DC-E149-B1A6-549CEDE1219B}" presName="aSpace" presStyleCnt="0"/>
      <dgm:spPr/>
    </dgm:pt>
    <dgm:pt modelId="{5209FC05-4FEB-9648-8D23-1899853C56D7}" type="pres">
      <dgm:prSet presAssocID="{79AF3D97-5C60-4345-BDF4-EB2AC20D3340}" presName="compNode" presStyleCnt="0"/>
      <dgm:spPr/>
    </dgm:pt>
    <dgm:pt modelId="{2E28A739-C5F1-1444-ABA7-06ACFFE0E20A}" type="pres">
      <dgm:prSet presAssocID="{79AF3D97-5C60-4345-BDF4-EB2AC20D3340}" presName="aNode" presStyleLbl="bgShp" presStyleIdx="1" presStyleCnt="5"/>
      <dgm:spPr/>
    </dgm:pt>
    <dgm:pt modelId="{CFE12891-8470-7446-B51B-CD2CC264275D}" type="pres">
      <dgm:prSet presAssocID="{79AF3D97-5C60-4345-BDF4-EB2AC20D3340}" presName="textNode" presStyleLbl="bgShp" presStyleIdx="1" presStyleCnt="5"/>
      <dgm:spPr/>
    </dgm:pt>
    <dgm:pt modelId="{6E8DF613-D6B2-B746-BD37-2872B8AA6674}" type="pres">
      <dgm:prSet presAssocID="{79AF3D97-5C60-4345-BDF4-EB2AC20D3340}" presName="compChildNode" presStyleCnt="0"/>
      <dgm:spPr/>
    </dgm:pt>
    <dgm:pt modelId="{67F9EF2C-AC13-6B40-B9E2-100C4FD9656F}" type="pres">
      <dgm:prSet presAssocID="{79AF3D97-5C60-4345-BDF4-EB2AC20D3340}" presName="theInnerList" presStyleCnt="0"/>
      <dgm:spPr/>
    </dgm:pt>
    <dgm:pt modelId="{EA8AC674-A935-EC44-A099-568F8FC78872}" type="pres">
      <dgm:prSet presAssocID="{C303FE56-4D27-984B-A96B-152B01FF209F}" presName="childNode" presStyleLbl="node1" presStyleIdx="5" presStyleCnt="25">
        <dgm:presLayoutVars>
          <dgm:bulletEnabled val="1"/>
        </dgm:presLayoutVars>
      </dgm:prSet>
      <dgm:spPr/>
    </dgm:pt>
    <dgm:pt modelId="{1D06CB29-8177-DB44-9B4B-F4362EAF677D}" type="pres">
      <dgm:prSet presAssocID="{C303FE56-4D27-984B-A96B-152B01FF209F}" presName="aSpace2" presStyleCnt="0"/>
      <dgm:spPr/>
    </dgm:pt>
    <dgm:pt modelId="{8C99F557-79EA-204F-A3A0-335ADDE7A5A5}" type="pres">
      <dgm:prSet presAssocID="{9B4C1A23-5F80-3B4F-B259-F03A7C1FEC86}" presName="childNode" presStyleLbl="node1" presStyleIdx="6" presStyleCnt="25">
        <dgm:presLayoutVars>
          <dgm:bulletEnabled val="1"/>
        </dgm:presLayoutVars>
      </dgm:prSet>
      <dgm:spPr/>
    </dgm:pt>
    <dgm:pt modelId="{F4CBDB7B-E866-DA47-8E22-890FA31A7B55}" type="pres">
      <dgm:prSet presAssocID="{9B4C1A23-5F80-3B4F-B259-F03A7C1FEC86}" presName="aSpace2" presStyleCnt="0"/>
      <dgm:spPr/>
    </dgm:pt>
    <dgm:pt modelId="{C9433AB2-623C-C04C-86DE-45C1ABD911AE}" type="pres">
      <dgm:prSet presAssocID="{D00F3092-A325-BA42-B0EE-FD775A459757}" presName="childNode" presStyleLbl="node1" presStyleIdx="7" presStyleCnt="25">
        <dgm:presLayoutVars>
          <dgm:bulletEnabled val="1"/>
        </dgm:presLayoutVars>
      </dgm:prSet>
      <dgm:spPr/>
    </dgm:pt>
    <dgm:pt modelId="{72B2F2F3-3608-2D48-A91B-5FC2FCAB0CBC}" type="pres">
      <dgm:prSet presAssocID="{D00F3092-A325-BA42-B0EE-FD775A459757}" presName="aSpace2" presStyleCnt="0"/>
      <dgm:spPr/>
    </dgm:pt>
    <dgm:pt modelId="{3FBD1B6D-3151-1949-BB4A-7F57D5088AC0}" type="pres">
      <dgm:prSet presAssocID="{EE427978-36BF-CA41-9C0E-559C9B38BDFD}" presName="childNode" presStyleLbl="node1" presStyleIdx="8" presStyleCnt="25">
        <dgm:presLayoutVars>
          <dgm:bulletEnabled val="1"/>
        </dgm:presLayoutVars>
      </dgm:prSet>
      <dgm:spPr/>
    </dgm:pt>
    <dgm:pt modelId="{317BF8C8-8AB6-A343-8556-85AD04F00155}" type="pres">
      <dgm:prSet presAssocID="{EE427978-36BF-CA41-9C0E-559C9B38BDFD}" presName="aSpace2" presStyleCnt="0"/>
      <dgm:spPr/>
    </dgm:pt>
    <dgm:pt modelId="{6D0CAD6F-B1E9-6E4E-9707-0FB50E75AB9E}" type="pres">
      <dgm:prSet presAssocID="{9101C5F4-93D8-C34A-B882-501DC612951E}" presName="childNode" presStyleLbl="node1" presStyleIdx="9" presStyleCnt="25">
        <dgm:presLayoutVars>
          <dgm:bulletEnabled val="1"/>
        </dgm:presLayoutVars>
      </dgm:prSet>
      <dgm:spPr/>
    </dgm:pt>
    <dgm:pt modelId="{67DF7A76-709A-AF4C-BB80-F1E9380330F6}" type="pres">
      <dgm:prSet presAssocID="{79AF3D97-5C60-4345-BDF4-EB2AC20D3340}" presName="aSpace" presStyleCnt="0"/>
      <dgm:spPr/>
    </dgm:pt>
    <dgm:pt modelId="{A5FA2D8A-DBBC-944F-821F-3D48ABED7240}" type="pres">
      <dgm:prSet presAssocID="{9123B11C-6F6E-124B-AC3E-A3F44FA907BD}" presName="compNode" presStyleCnt="0"/>
      <dgm:spPr/>
    </dgm:pt>
    <dgm:pt modelId="{35C650F8-FEF0-3D44-9923-641436F80A79}" type="pres">
      <dgm:prSet presAssocID="{9123B11C-6F6E-124B-AC3E-A3F44FA907BD}" presName="aNode" presStyleLbl="bgShp" presStyleIdx="2" presStyleCnt="5"/>
      <dgm:spPr/>
    </dgm:pt>
    <dgm:pt modelId="{52807111-C879-BD41-83A2-8931BAF0D73A}" type="pres">
      <dgm:prSet presAssocID="{9123B11C-6F6E-124B-AC3E-A3F44FA907BD}" presName="textNode" presStyleLbl="bgShp" presStyleIdx="2" presStyleCnt="5"/>
      <dgm:spPr/>
    </dgm:pt>
    <dgm:pt modelId="{25814AE5-DC90-2B43-AC31-AFE64B428B6C}" type="pres">
      <dgm:prSet presAssocID="{9123B11C-6F6E-124B-AC3E-A3F44FA907BD}" presName="compChildNode" presStyleCnt="0"/>
      <dgm:spPr/>
    </dgm:pt>
    <dgm:pt modelId="{A47A3A8A-C030-934A-8094-8798AA461366}" type="pres">
      <dgm:prSet presAssocID="{9123B11C-6F6E-124B-AC3E-A3F44FA907BD}" presName="theInnerList" presStyleCnt="0"/>
      <dgm:spPr/>
    </dgm:pt>
    <dgm:pt modelId="{F490A316-75DC-EB42-B4C8-D97CDE1353ED}" type="pres">
      <dgm:prSet presAssocID="{3DFE294D-220F-7C47-88E1-0459C061527E}" presName="childNode" presStyleLbl="node1" presStyleIdx="10" presStyleCnt="25">
        <dgm:presLayoutVars>
          <dgm:bulletEnabled val="1"/>
        </dgm:presLayoutVars>
      </dgm:prSet>
      <dgm:spPr/>
    </dgm:pt>
    <dgm:pt modelId="{7ADAADDD-77ED-2B44-AA3E-F5309FC86E27}" type="pres">
      <dgm:prSet presAssocID="{3DFE294D-220F-7C47-88E1-0459C061527E}" presName="aSpace2" presStyleCnt="0"/>
      <dgm:spPr/>
    </dgm:pt>
    <dgm:pt modelId="{39510D7D-AE40-2F42-93C5-C887BCA29E32}" type="pres">
      <dgm:prSet presAssocID="{433AAD7D-0430-F44F-9CBD-14E66871385F}" presName="childNode" presStyleLbl="node1" presStyleIdx="11" presStyleCnt="25">
        <dgm:presLayoutVars>
          <dgm:bulletEnabled val="1"/>
        </dgm:presLayoutVars>
      </dgm:prSet>
      <dgm:spPr/>
    </dgm:pt>
    <dgm:pt modelId="{5573005F-0AC6-1945-B597-13834F5CA319}" type="pres">
      <dgm:prSet presAssocID="{433AAD7D-0430-F44F-9CBD-14E66871385F}" presName="aSpace2" presStyleCnt="0"/>
      <dgm:spPr/>
    </dgm:pt>
    <dgm:pt modelId="{168B73B8-B746-3447-A21B-264EE252FA78}" type="pres">
      <dgm:prSet presAssocID="{765A0D8C-C068-974C-A936-70EFF7C006B0}" presName="childNode" presStyleLbl="node1" presStyleIdx="12" presStyleCnt="25">
        <dgm:presLayoutVars>
          <dgm:bulletEnabled val="1"/>
        </dgm:presLayoutVars>
      </dgm:prSet>
      <dgm:spPr/>
    </dgm:pt>
    <dgm:pt modelId="{A7212A00-34B5-F742-9721-ACB3A3F85437}" type="pres">
      <dgm:prSet presAssocID="{765A0D8C-C068-974C-A936-70EFF7C006B0}" presName="aSpace2" presStyleCnt="0"/>
      <dgm:spPr/>
    </dgm:pt>
    <dgm:pt modelId="{40F6B034-A85E-E14A-9C13-3517AAD1202D}" type="pres">
      <dgm:prSet presAssocID="{A788E134-8FFB-A64F-87B8-6D168A749B35}" presName="childNode" presStyleLbl="node1" presStyleIdx="13" presStyleCnt="25">
        <dgm:presLayoutVars>
          <dgm:bulletEnabled val="1"/>
        </dgm:presLayoutVars>
      </dgm:prSet>
      <dgm:spPr/>
    </dgm:pt>
    <dgm:pt modelId="{A6F61E82-5192-734D-8F30-8E15C30731A1}" type="pres">
      <dgm:prSet presAssocID="{A788E134-8FFB-A64F-87B8-6D168A749B35}" presName="aSpace2" presStyleCnt="0"/>
      <dgm:spPr/>
    </dgm:pt>
    <dgm:pt modelId="{311B9737-E9FD-A24F-ABBB-0D87FE58091D}" type="pres">
      <dgm:prSet presAssocID="{E0444F53-4E2F-6E47-89AB-0BBDE37CE3B5}" presName="childNode" presStyleLbl="node1" presStyleIdx="14" presStyleCnt="25">
        <dgm:presLayoutVars>
          <dgm:bulletEnabled val="1"/>
        </dgm:presLayoutVars>
      </dgm:prSet>
      <dgm:spPr/>
    </dgm:pt>
    <dgm:pt modelId="{AE501B71-0973-A84C-A8EF-C9C364251770}" type="pres">
      <dgm:prSet presAssocID="{9123B11C-6F6E-124B-AC3E-A3F44FA907BD}" presName="aSpace" presStyleCnt="0"/>
      <dgm:spPr/>
    </dgm:pt>
    <dgm:pt modelId="{496E70CF-2DCE-4346-86D8-9B3FB208CEAE}" type="pres">
      <dgm:prSet presAssocID="{CF6D499C-DDAA-FE48-9138-CB22A5CB1DBD}" presName="compNode" presStyleCnt="0"/>
      <dgm:spPr/>
    </dgm:pt>
    <dgm:pt modelId="{6E1D60A9-C4CF-4948-A5E2-45ABB0110FA9}" type="pres">
      <dgm:prSet presAssocID="{CF6D499C-DDAA-FE48-9138-CB22A5CB1DBD}" presName="aNode" presStyleLbl="bgShp" presStyleIdx="3" presStyleCnt="5"/>
      <dgm:spPr/>
    </dgm:pt>
    <dgm:pt modelId="{CD06CAA9-364D-5941-83F4-4BAB50AA2AB6}" type="pres">
      <dgm:prSet presAssocID="{CF6D499C-DDAA-FE48-9138-CB22A5CB1DBD}" presName="textNode" presStyleLbl="bgShp" presStyleIdx="3" presStyleCnt="5"/>
      <dgm:spPr/>
    </dgm:pt>
    <dgm:pt modelId="{76F67341-F986-104B-AA3D-49F4690D216B}" type="pres">
      <dgm:prSet presAssocID="{CF6D499C-DDAA-FE48-9138-CB22A5CB1DBD}" presName="compChildNode" presStyleCnt="0"/>
      <dgm:spPr/>
    </dgm:pt>
    <dgm:pt modelId="{403F655D-116F-EB43-9AD6-733C3D17A94B}" type="pres">
      <dgm:prSet presAssocID="{CF6D499C-DDAA-FE48-9138-CB22A5CB1DBD}" presName="theInnerList" presStyleCnt="0"/>
      <dgm:spPr/>
    </dgm:pt>
    <dgm:pt modelId="{E3213A77-8EC1-B146-BC31-991921877C4E}" type="pres">
      <dgm:prSet presAssocID="{CD8EFD70-41BE-0A41-86B0-AFDF61A41CDD}" presName="childNode" presStyleLbl="node1" presStyleIdx="15" presStyleCnt="25">
        <dgm:presLayoutVars>
          <dgm:bulletEnabled val="1"/>
        </dgm:presLayoutVars>
      </dgm:prSet>
      <dgm:spPr/>
    </dgm:pt>
    <dgm:pt modelId="{BBDC967D-624D-1140-8706-2F19F64083FC}" type="pres">
      <dgm:prSet presAssocID="{CD8EFD70-41BE-0A41-86B0-AFDF61A41CDD}" presName="aSpace2" presStyleCnt="0"/>
      <dgm:spPr/>
    </dgm:pt>
    <dgm:pt modelId="{D4CA36D9-19FF-CF4C-A734-14804E5E22F9}" type="pres">
      <dgm:prSet presAssocID="{3BA4E2A8-ABFA-964D-83FE-1C18E6C5FC69}" presName="childNode" presStyleLbl="node1" presStyleIdx="16" presStyleCnt="25">
        <dgm:presLayoutVars>
          <dgm:bulletEnabled val="1"/>
        </dgm:presLayoutVars>
      </dgm:prSet>
      <dgm:spPr/>
    </dgm:pt>
    <dgm:pt modelId="{DDC75E5B-509E-4242-B786-A523287C5D7E}" type="pres">
      <dgm:prSet presAssocID="{3BA4E2A8-ABFA-964D-83FE-1C18E6C5FC69}" presName="aSpace2" presStyleCnt="0"/>
      <dgm:spPr/>
    </dgm:pt>
    <dgm:pt modelId="{7B160C0E-7CFD-6F41-AF7A-03CBB2DEB244}" type="pres">
      <dgm:prSet presAssocID="{F8245AD4-B5EE-0540-97EB-65FBC82C2E97}" presName="childNode" presStyleLbl="node1" presStyleIdx="17" presStyleCnt="25">
        <dgm:presLayoutVars>
          <dgm:bulletEnabled val="1"/>
        </dgm:presLayoutVars>
      </dgm:prSet>
      <dgm:spPr/>
    </dgm:pt>
    <dgm:pt modelId="{EB9A6341-C3F1-2549-89AE-3B240798D389}" type="pres">
      <dgm:prSet presAssocID="{F8245AD4-B5EE-0540-97EB-65FBC82C2E97}" presName="aSpace2" presStyleCnt="0"/>
      <dgm:spPr/>
    </dgm:pt>
    <dgm:pt modelId="{EF54ADF1-4A58-AA4E-9B53-F4375239DDCB}" type="pres">
      <dgm:prSet presAssocID="{78E98554-3513-EA42-AEBC-6153244906D8}" presName="childNode" presStyleLbl="node1" presStyleIdx="18" presStyleCnt="25">
        <dgm:presLayoutVars>
          <dgm:bulletEnabled val="1"/>
        </dgm:presLayoutVars>
      </dgm:prSet>
      <dgm:spPr/>
    </dgm:pt>
    <dgm:pt modelId="{49A18C0F-DAB2-CB42-A7C7-86A7D204933C}" type="pres">
      <dgm:prSet presAssocID="{78E98554-3513-EA42-AEBC-6153244906D8}" presName="aSpace2" presStyleCnt="0"/>
      <dgm:spPr/>
    </dgm:pt>
    <dgm:pt modelId="{0E497DC5-D358-2B47-A47B-4ABD9CC6B1AC}" type="pres">
      <dgm:prSet presAssocID="{5FF150FE-1C41-3D40-8E2A-DFED02CF9893}" presName="childNode" presStyleLbl="node1" presStyleIdx="19" presStyleCnt="25">
        <dgm:presLayoutVars>
          <dgm:bulletEnabled val="1"/>
        </dgm:presLayoutVars>
      </dgm:prSet>
      <dgm:spPr/>
    </dgm:pt>
    <dgm:pt modelId="{0CFF8BA3-E08A-5144-9942-0C3BBC4A2AA5}" type="pres">
      <dgm:prSet presAssocID="{CF6D499C-DDAA-FE48-9138-CB22A5CB1DBD}" presName="aSpace" presStyleCnt="0"/>
      <dgm:spPr/>
    </dgm:pt>
    <dgm:pt modelId="{3CDCB2C8-CD34-F540-87A8-337F4F5F3B5A}" type="pres">
      <dgm:prSet presAssocID="{A5B91CCB-7416-BC44-B889-7F7758334359}" presName="compNode" presStyleCnt="0"/>
      <dgm:spPr/>
    </dgm:pt>
    <dgm:pt modelId="{F1CEA936-5D37-B346-8FA9-2737AA023B2D}" type="pres">
      <dgm:prSet presAssocID="{A5B91CCB-7416-BC44-B889-7F7758334359}" presName="aNode" presStyleLbl="bgShp" presStyleIdx="4" presStyleCnt="5"/>
      <dgm:spPr/>
    </dgm:pt>
    <dgm:pt modelId="{75F15D21-EA0C-3847-8492-F22604A4AA5B}" type="pres">
      <dgm:prSet presAssocID="{A5B91CCB-7416-BC44-B889-7F7758334359}" presName="textNode" presStyleLbl="bgShp" presStyleIdx="4" presStyleCnt="5"/>
      <dgm:spPr/>
    </dgm:pt>
    <dgm:pt modelId="{8B373B12-7280-454C-8253-3FDB9D8F1088}" type="pres">
      <dgm:prSet presAssocID="{A5B91CCB-7416-BC44-B889-7F7758334359}" presName="compChildNode" presStyleCnt="0"/>
      <dgm:spPr/>
    </dgm:pt>
    <dgm:pt modelId="{A954A22D-FFAC-F647-9A1C-A08A3C174EE6}" type="pres">
      <dgm:prSet presAssocID="{A5B91CCB-7416-BC44-B889-7F7758334359}" presName="theInnerList" presStyleCnt="0"/>
      <dgm:spPr/>
    </dgm:pt>
    <dgm:pt modelId="{0B98C316-364A-FF43-8EA9-B07025F5B203}" type="pres">
      <dgm:prSet presAssocID="{EC509181-C396-B34A-A943-A76C23DBE00E}" presName="childNode" presStyleLbl="node1" presStyleIdx="20" presStyleCnt="25">
        <dgm:presLayoutVars>
          <dgm:bulletEnabled val="1"/>
        </dgm:presLayoutVars>
      </dgm:prSet>
      <dgm:spPr/>
    </dgm:pt>
    <dgm:pt modelId="{838A2392-0905-C244-A661-473F7EC62763}" type="pres">
      <dgm:prSet presAssocID="{EC509181-C396-B34A-A943-A76C23DBE00E}" presName="aSpace2" presStyleCnt="0"/>
      <dgm:spPr/>
    </dgm:pt>
    <dgm:pt modelId="{F1CB60FF-7E89-E145-B14B-E94777BABCFE}" type="pres">
      <dgm:prSet presAssocID="{4E26A53A-4ED0-574C-A0A1-63694DF19A6B}" presName="childNode" presStyleLbl="node1" presStyleIdx="21" presStyleCnt="25">
        <dgm:presLayoutVars>
          <dgm:bulletEnabled val="1"/>
        </dgm:presLayoutVars>
      </dgm:prSet>
      <dgm:spPr/>
    </dgm:pt>
    <dgm:pt modelId="{FE76D67E-F0C6-1A4E-B93C-7005AC0D48E0}" type="pres">
      <dgm:prSet presAssocID="{4E26A53A-4ED0-574C-A0A1-63694DF19A6B}" presName="aSpace2" presStyleCnt="0"/>
      <dgm:spPr/>
    </dgm:pt>
    <dgm:pt modelId="{39BE4A81-9348-E047-A847-AE05A419439E}" type="pres">
      <dgm:prSet presAssocID="{9A52077C-A76E-B54B-B998-F6D398D211A8}" presName="childNode" presStyleLbl="node1" presStyleIdx="22" presStyleCnt="25">
        <dgm:presLayoutVars>
          <dgm:bulletEnabled val="1"/>
        </dgm:presLayoutVars>
      </dgm:prSet>
      <dgm:spPr/>
    </dgm:pt>
    <dgm:pt modelId="{5063CC7E-6183-9348-963C-96D56FC4EE3C}" type="pres">
      <dgm:prSet presAssocID="{9A52077C-A76E-B54B-B998-F6D398D211A8}" presName="aSpace2" presStyleCnt="0"/>
      <dgm:spPr/>
    </dgm:pt>
    <dgm:pt modelId="{B92A6046-21D4-C74A-8855-648E8BEECB82}" type="pres">
      <dgm:prSet presAssocID="{731C58AE-E5F6-E140-A527-3E45330A1063}" presName="childNode" presStyleLbl="node1" presStyleIdx="23" presStyleCnt="25">
        <dgm:presLayoutVars>
          <dgm:bulletEnabled val="1"/>
        </dgm:presLayoutVars>
      </dgm:prSet>
      <dgm:spPr/>
    </dgm:pt>
    <dgm:pt modelId="{3E658D47-F4B1-5F48-ADC9-696AD0EA9C4E}" type="pres">
      <dgm:prSet presAssocID="{731C58AE-E5F6-E140-A527-3E45330A1063}" presName="aSpace2" presStyleCnt="0"/>
      <dgm:spPr/>
    </dgm:pt>
    <dgm:pt modelId="{ED82C1C4-961B-5941-8C4E-09BB393ACFF8}" type="pres">
      <dgm:prSet presAssocID="{F25ED523-E2CB-5942-9631-5E5C2F9F17CA}" presName="childNode" presStyleLbl="node1" presStyleIdx="24" presStyleCnt="25">
        <dgm:presLayoutVars>
          <dgm:bulletEnabled val="1"/>
        </dgm:presLayoutVars>
      </dgm:prSet>
      <dgm:spPr/>
    </dgm:pt>
  </dgm:ptLst>
  <dgm:cxnLst>
    <dgm:cxn modelId="{E231F500-EAEE-E644-B0F7-2AF533077975}" srcId="{CF6D499C-DDAA-FE48-9138-CB22A5CB1DBD}" destId="{CD8EFD70-41BE-0A41-86B0-AFDF61A41CDD}" srcOrd="0" destOrd="0" parTransId="{AD912DD8-B044-594D-B3D0-00A6640003CE}" sibTransId="{3D7CB3CD-2904-FC4F-825D-17D619D209EF}"/>
    <dgm:cxn modelId="{F0E8A40F-4ADD-E443-A371-CCFDBCEE49C4}" srcId="{A5B91CCB-7416-BC44-B889-7F7758334359}" destId="{EC509181-C396-B34A-A943-A76C23DBE00E}" srcOrd="0" destOrd="0" parTransId="{FB77BFFA-7492-F94C-8737-C465CCAEC76E}" sibTransId="{17A8C65B-5969-AA48-A288-E2F7ED4C08E4}"/>
    <dgm:cxn modelId="{92F5D51D-2E2C-D24B-92F7-6DB5D18A8A84}" srcId="{F1C81238-DACD-D34A-B53C-7CCBE51B611E}" destId="{A5B91CCB-7416-BC44-B889-7F7758334359}" srcOrd="4" destOrd="0" parTransId="{C4CC53A6-D670-DE4A-BEF0-0BFDE1745DFF}" sibTransId="{432E9154-C40B-764B-83E2-58009A5E8A9D}"/>
    <dgm:cxn modelId="{0EB6DA23-2A2D-EF4F-A4A5-BD779DB845FE}" type="presOf" srcId="{3F97D178-E9DC-E149-B1A6-549CEDE1219B}" destId="{C2561386-C7A5-3742-AF87-75EF89A8E4BB}" srcOrd="0" destOrd="0" presId="urn:microsoft.com/office/officeart/2005/8/layout/lProcess2"/>
    <dgm:cxn modelId="{39A9E223-8AD8-CF43-9549-A8FBBC813070}" type="presOf" srcId="{F8245AD4-B5EE-0540-97EB-65FBC82C2E97}" destId="{7B160C0E-7CFD-6F41-AF7A-03CBB2DEB244}" srcOrd="0" destOrd="0" presId="urn:microsoft.com/office/officeart/2005/8/layout/lProcess2"/>
    <dgm:cxn modelId="{F6A1DE25-665C-D44C-946F-A8F205CC5283}" srcId="{79AF3D97-5C60-4345-BDF4-EB2AC20D3340}" destId="{EE427978-36BF-CA41-9C0E-559C9B38BDFD}" srcOrd="3" destOrd="0" parTransId="{6B1799B0-E790-794E-B176-918A0CB99841}" sibTransId="{5BBC3D47-FD6B-EA4A-A304-B07D4DD8508E}"/>
    <dgm:cxn modelId="{D7AF792B-A98A-9442-AD94-91DCC3DD7880}" type="presOf" srcId="{4E26A53A-4ED0-574C-A0A1-63694DF19A6B}" destId="{F1CB60FF-7E89-E145-B14B-E94777BABCFE}" srcOrd="0" destOrd="0" presId="urn:microsoft.com/office/officeart/2005/8/layout/lProcess2"/>
    <dgm:cxn modelId="{D2A4AC2E-8ABF-534E-A6E6-9C827D2FD4D7}" type="presOf" srcId="{433AAD7D-0430-F44F-9CBD-14E66871385F}" destId="{39510D7D-AE40-2F42-93C5-C887BCA29E32}" srcOrd="0" destOrd="0" presId="urn:microsoft.com/office/officeart/2005/8/layout/lProcess2"/>
    <dgm:cxn modelId="{DA03DE31-7E40-7648-BFEA-0DCB46754CF9}" srcId="{79AF3D97-5C60-4345-BDF4-EB2AC20D3340}" destId="{D00F3092-A325-BA42-B0EE-FD775A459757}" srcOrd="2" destOrd="0" parTransId="{D8EECD60-E9B9-CC48-BC0B-E639DE0DF7CC}" sibTransId="{4589BFE8-D357-3441-91AC-47134F91B670}"/>
    <dgm:cxn modelId="{9B3FA534-14B6-3546-AD92-FCBE2E0E3EAA}" srcId="{CF6D499C-DDAA-FE48-9138-CB22A5CB1DBD}" destId="{5FF150FE-1C41-3D40-8E2A-DFED02CF9893}" srcOrd="4" destOrd="0" parTransId="{3FD274BA-E89A-834A-9D2F-CA115AA6C311}" sibTransId="{95F9A637-6604-F34F-9EAD-FEF79BAE64ED}"/>
    <dgm:cxn modelId="{91127739-4ABD-5748-9477-FB5F7176DFDC}" type="presOf" srcId="{CF6D499C-DDAA-FE48-9138-CB22A5CB1DBD}" destId="{CD06CAA9-364D-5941-83F4-4BAB50AA2AB6}" srcOrd="1" destOrd="0" presId="urn:microsoft.com/office/officeart/2005/8/layout/lProcess2"/>
    <dgm:cxn modelId="{471AA03A-CEF7-AA48-8EF5-B90A9EAAB0A9}" type="presOf" srcId="{79AF3D97-5C60-4345-BDF4-EB2AC20D3340}" destId="{2E28A739-C5F1-1444-ABA7-06ACFFE0E20A}" srcOrd="0" destOrd="0" presId="urn:microsoft.com/office/officeart/2005/8/layout/lProcess2"/>
    <dgm:cxn modelId="{3590073F-0E25-024B-B132-14DEAB763205}" srcId="{79AF3D97-5C60-4345-BDF4-EB2AC20D3340}" destId="{9B4C1A23-5F80-3B4F-B259-F03A7C1FEC86}" srcOrd="1" destOrd="0" parTransId="{75D45EE8-9BB4-7E44-A63A-42FD1F55692C}" sibTransId="{09C8E838-25A4-0148-AC97-05CED8BC3EB5}"/>
    <dgm:cxn modelId="{DE3E7440-7529-CF4C-9448-90A85679EECB}" srcId="{F1C81238-DACD-D34A-B53C-7CCBE51B611E}" destId="{CF6D499C-DDAA-FE48-9138-CB22A5CB1DBD}" srcOrd="3" destOrd="0" parTransId="{5FBF65D9-D32E-CD4B-8006-437004DB5AF7}" sibTransId="{4517371F-7A2D-1D42-BD82-CDD7933971D0}"/>
    <dgm:cxn modelId="{BB7E815B-0EF9-0A4A-96CA-40019F9BAE90}" srcId="{79AF3D97-5C60-4345-BDF4-EB2AC20D3340}" destId="{9101C5F4-93D8-C34A-B882-501DC612951E}" srcOrd="4" destOrd="0" parTransId="{81B50CF7-843C-3E4C-8892-2E2C83B6184D}" sibTransId="{044920A6-6380-1748-835D-49EFF7F87170}"/>
    <dgm:cxn modelId="{CF69E75B-E67C-EA46-A5E1-8EA8D9ACFC00}" srcId="{A5B91CCB-7416-BC44-B889-7F7758334359}" destId="{731C58AE-E5F6-E140-A527-3E45330A1063}" srcOrd="3" destOrd="0" parTransId="{6D819717-9AAF-994F-986A-0DFACFC25419}" sibTransId="{FD18B065-C3A1-2344-867E-155F6B0A8CF5}"/>
    <dgm:cxn modelId="{71068460-1436-C446-BBF1-DE299ECA9200}" type="presOf" srcId="{F25ED523-E2CB-5942-9631-5E5C2F9F17CA}" destId="{ED82C1C4-961B-5941-8C4E-09BB393ACFF8}" srcOrd="0" destOrd="0" presId="urn:microsoft.com/office/officeart/2005/8/layout/lProcess2"/>
    <dgm:cxn modelId="{1E9E9041-9054-0644-A125-CC2F3CC9D4A3}" type="presOf" srcId="{A5B91CCB-7416-BC44-B889-7F7758334359}" destId="{F1CEA936-5D37-B346-8FA9-2737AA023B2D}" srcOrd="0" destOrd="0" presId="urn:microsoft.com/office/officeart/2005/8/layout/lProcess2"/>
    <dgm:cxn modelId="{FDCB1263-BB14-014B-8F2A-A74499A3ECB5}" srcId="{9123B11C-6F6E-124B-AC3E-A3F44FA907BD}" destId="{3DFE294D-220F-7C47-88E1-0459C061527E}" srcOrd="0" destOrd="0" parTransId="{BDDA12A8-CE61-C240-A292-E1092068B21F}" sibTransId="{5DD8BCAA-34D4-4D4D-BDF7-A0D20A4921C8}"/>
    <dgm:cxn modelId="{45F22F47-4FC9-444E-A5BB-D33D9067351C}" type="presOf" srcId="{9A52077C-A76E-B54B-B998-F6D398D211A8}" destId="{39BE4A81-9348-E047-A847-AE05A419439E}" srcOrd="0" destOrd="0" presId="urn:microsoft.com/office/officeart/2005/8/layout/lProcess2"/>
    <dgm:cxn modelId="{C13A5548-D180-0F4D-9ED2-339AF8045C15}" type="presOf" srcId="{3DFE294D-220F-7C47-88E1-0459C061527E}" destId="{F490A316-75DC-EB42-B4C8-D97CDE1353ED}" srcOrd="0" destOrd="0" presId="urn:microsoft.com/office/officeart/2005/8/layout/lProcess2"/>
    <dgm:cxn modelId="{A6337F49-4E8B-264B-AB28-67B2BF2C84FE}" srcId="{F1C81238-DACD-D34A-B53C-7CCBE51B611E}" destId="{9123B11C-6F6E-124B-AC3E-A3F44FA907BD}" srcOrd="2" destOrd="0" parTransId="{53932F06-8082-444E-8B5F-E9A9A373AE0B}" sibTransId="{1B113A11-041E-1F47-BB06-C784A334B178}"/>
    <dgm:cxn modelId="{709F294B-760E-B349-A5CE-4129FDE5768A}" type="presOf" srcId="{3F97D178-E9DC-E149-B1A6-549CEDE1219B}" destId="{7B53CB3C-DB9A-AA46-8968-0AEFC1E79898}" srcOrd="1" destOrd="0" presId="urn:microsoft.com/office/officeart/2005/8/layout/lProcess2"/>
    <dgm:cxn modelId="{8C20464C-FA86-0A4B-BC25-9EB2894F6CF6}" type="presOf" srcId="{A5B91CCB-7416-BC44-B889-7F7758334359}" destId="{75F15D21-EA0C-3847-8492-F22604A4AA5B}" srcOrd="1" destOrd="0" presId="urn:microsoft.com/office/officeart/2005/8/layout/lProcess2"/>
    <dgm:cxn modelId="{9930BC4C-51B3-A14B-B763-F853EB710480}" type="presOf" srcId="{EE5ACA9E-0AE7-7E41-AFF0-84FD715F1DF7}" destId="{C05D62AD-6205-B842-A9BF-3C898AA5E218}" srcOrd="0" destOrd="0" presId="urn:microsoft.com/office/officeart/2005/8/layout/lProcess2"/>
    <dgm:cxn modelId="{DFF9824E-992F-814A-A60C-02B6BBDE7EAC}" type="presOf" srcId="{EE427978-36BF-CA41-9C0E-559C9B38BDFD}" destId="{3FBD1B6D-3151-1949-BB4A-7F57D5088AC0}" srcOrd="0" destOrd="0" presId="urn:microsoft.com/office/officeart/2005/8/layout/lProcess2"/>
    <dgm:cxn modelId="{A4E1106F-2B29-FE48-8302-17059FDE613A}" type="presOf" srcId="{3BA9D1B1-F5EE-274B-8036-730E9AE4B45B}" destId="{95E61C08-22E4-5E4F-B329-3637B919331B}" srcOrd="0" destOrd="0" presId="urn:microsoft.com/office/officeart/2005/8/layout/lProcess2"/>
    <dgm:cxn modelId="{D3DBCF50-8F5C-6543-BA57-54604AEA0808}" srcId="{F1C81238-DACD-D34A-B53C-7CCBE51B611E}" destId="{79AF3D97-5C60-4345-BDF4-EB2AC20D3340}" srcOrd="1" destOrd="0" parTransId="{C79C9978-A4FC-CB40-A5F2-754368314342}" sibTransId="{91719E74-960C-BB4C-B737-30560F04D5F0}"/>
    <dgm:cxn modelId="{BB9C1371-4ED9-124F-B1E0-BF49099026E3}" srcId="{3F97D178-E9DC-E149-B1A6-549CEDE1219B}" destId="{C519A5A8-6ECF-614D-82E7-DA923F383299}" srcOrd="0" destOrd="0" parTransId="{F0F13C87-2491-6B40-89D3-8D3EF8412A8D}" sibTransId="{6691F7EE-8D41-A14E-A391-14608E1AD754}"/>
    <dgm:cxn modelId="{07251971-05EA-EB49-A795-923EB8A30C88}" srcId="{9123B11C-6F6E-124B-AC3E-A3F44FA907BD}" destId="{765A0D8C-C068-974C-A936-70EFF7C006B0}" srcOrd="2" destOrd="0" parTransId="{5DC4FE36-0A79-2B48-B406-D7AAECD65726}" sibTransId="{166FD7F6-D841-F54A-AAD1-3D908CEBCA0D}"/>
    <dgm:cxn modelId="{F60E1457-9B49-0447-BD0B-15C197D5840F}" type="presOf" srcId="{79AF3D97-5C60-4345-BDF4-EB2AC20D3340}" destId="{CFE12891-8470-7446-B51B-CD2CC264275D}" srcOrd="1" destOrd="0" presId="urn:microsoft.com/office/officeart/2005/8/layout/lProcess2"/>
    <dgm:cxn modelId="{20817C78-0790-8846-A7F0-34FACA1030C0}" type="presOf" srcId="{731C58AE-E5F6-E140-A527-3E45330A1063}" destId="{B92A6046-21D4-C74A-8855-648E8BEECB82}" srcOrd="0" destOrd="0" presId="urn:microsoft.com/office/officeart/2005/8/layout/lProcess2"/>
    <dgm:cxn modelId="{6B588178-394D-B94B-B7EE-3DC05C904D64}" type="presOf" srcId="{78E98554-3513-EA42-AEBC-6153244906D8}" destId="{EF54ADF1-4A58-AA4E-9B53-F4375239DDCB}" srcOrd="0" destOrd="0" presId="urn:microsoft.com/office/officeart/2005/8/layout/lProcess2"/>
    <dgm:cxn modelId="{B03BF878-8B1E-3B47-BAE9-2A7F0F87447B}" srcId="{CF6D499C-DDAA-FE48-9138-CB22A5CB1DBD}" destId="{78E98554-3513-EA42-AEBC-6153244906D8}" srcOrd="3" destOrd="0" parTransId="{2E0610F3-7533-9049-8DED-F2FD6747E43B}" sibTransId="{CCE4EEC1-255B-9B45-B6B0-633988AABAF0}"/>
    <dgm:cxn modelId="{74CC3C5A-A66E-9C45-A6F2-BA65FF7347BB}" srcId="{9123B11C-6F6E-124B-AC3E-A3F44FA907BD}" destId="{A788E134-8FFB-A64F-87B8-6D168A749B35}" srcOrd="3" destOrd="0" parTransId="{B14B2B9E-CAE4-AF42-AC0A-A45A8F51CAA8}" sibTransId="{BD6259FF-D452-2440-B895-F2C5C7E52791}"/>
    <dgm:cxn modelId="{F437467A-CEEB-C54A-ABDE-2E40FE430CF8}" srcId="{A5B91CCB-7416-BC44-B889-7F7758334359}" destId="{9A52077C-A76E-B54B-B998-F6D398D211A8}" srcOrd="2" destOrd="0" parTransId="{4AEF969F-0B3C-DF4B-92B5-3FC64911AA86}" sibTransId="{9FE6C593-6662-BA48-ADBF-4F15ACB8E2EA}"/>
    <dgm:cxn modelId="{755E2580-5312-F14E-AB2A-37C40FCF3BF2}" type="presOf" srcId="{9101C5F4-93D8-C34A-B882-501DC612951E}" destId="{6D0CAD6F-B1E9-6E4E-9707-0FB50E75AB9E}" srcOrd="0" destOrd="0" presId="urn:microsoft.com/office/officeart/2005/8/layout/lProcess2"/>
    <dgm:cxn modelId="{81B52581-83F9-7549-903A-AB8489F7ED1D}" type="presOf" srcId="{C303FE56-4D27-984B-A96B-152B01FF209F}" destId="{EA8AC674-A935-EC44-A099-568F8FC78872}" srcOrd="0" destOrd="0" presId="urn:microsoft.com/office/officeart/2005/8/layout/lProcess2"/>
    <dgm:cxn modelId="{D00E4781-1C85-5F46-9808-8E142F15F101}" srcId="{3F97D178-E9DC-E149-B1A6-549CEDE1219B}" destId="{B75153B3-CC7D-8643-BBC3-A0233A373918}" srcOrd="2" destOrd="0" parTransId="{252F5C5D-22BC-8845-838B-FDCEDE6B2274}" sibTransId="{E7ED0E20-6CBE-684F-A545-5899AF2B0B56}"/>
    <dgm:cxn modelId="{17A82F82-A420-6C41-854B-5143884957C3}" srcId="{9123B11C-6F6E-124B-AC3E-A3F44FA907BD}" destId="{433AAD7D-0430-F44F-9CBD-14E66871385F}" srcOrd="1" destOrd="0" parTransId="{D5667427-0475-8F49-9294-2A400BE99794}" sibTransId="{E7ED35A8-83D7-AB41-B5DE-786D74EF2C1F}"/>
    <dgm:cxn modelId="{04E12E85-8539-644E-BD85-AF25D2131630}" srcId="{A5B91CCB-7416-BC44-B889-7F7758334359}" destId="{F25ED523-E2CB-5942-9631-5E5C2F9F17CA}" srcOrd="4" destOrd="0" parTransId="{D88588A7-5B5A-544B-A464-D3811EB4C471}" sibTransId="{EA7D7ACA-4169-D649-B0A9-C0807F10262D}"/>
    <dgm:cxn modelId="{D7FBD888-F456-704F-9158-8CC1676A4AF1}" srcId="{3F97D178-E9DC-E149-B1A6-549CEDE1219B}" destId="{3BA9D1B1-F5EE-274B-8036-730E9AE4B45B}" srcOrd="1" destOrd="0" parTransId="{385DB16A-FA51-1A4B-8BFB-0D5384DE46E4}" sibTransId="{251C3C26-F700-1F47-9B79-95E7DB8DE642}"/>
    <dgm:cxn modelId="{5F26AF91-AC3C-D54D-A112-47FA56E2BF9B}" type="presOf" srcId="{3BA4E2A8-ABFA-964D-83FE-1C18E6C5FC69}" destId="{D4CA36D9-19FF-CF4C-A734-14804E5E22F9}" srcOrd="0" destOrd="0" presId="urn:microsoft.com/office/officeart/2005/8/layout/lProcess2"/>
    <dgm:cxn modelId="{EFAD5092-38DB-9148-9382-02072F26B575}" type="presOf" srcId="{F1C81238-DACD-D34A-B53C-7CCBE51B611E}" destId="{8D7649B9-1015-C441-A077-A9A27A281B92}" srcOrd="0" destOrd="0" presId="urn:microsoft.com/office/officeart/2005/8/layout/lProcess2"/>
    <dgm:cxn modelId="{C6356197-48E3-B143-B6D0-DD8E4D0E47A2}" type="presOf" srcId="{CD8EFD70-41BE-0A41-86B0-AFDF61A41CDD}" destId="{E3213A77-8EC1-B146-BC31-991921877C4E}" srcOrd="0" destOrd="0" presId="urn:microsoft.com/office/officeart/2005/8/layout/lProcess2"/>
    <dgm:cxn modelId="{C6C08598-717E-2741-BE5E-1D032D9496A3}" type="presOf" srcId="{B75153B3-CC7D-8643-BBC3-A0233A373918}" destId="{7EBDB45B-E8AF-5245-B31F-BAFF81FA9D42}" srcOrd="0" destOrd="0" presId="urn:microsoft.com/office/officeart/2005/8/layout/lProcess2"/>
    <dgm:cxn modelId="{DF597C99-9D87-3D43-8F8B-B2F64B9DDC65}" type="presOf" srcId="{9123B11C-6F6E-124B-AC3E-A3F44FA907BD}" destId="{52807111-C879-BD41-83A2-8931BAF0D73A}" srcOrd="1" destOrd="0" presId="urn:microsoft.com/office/officeart/2005/8/layout/lProcess2"/>
    <dgm:cxn modelId="{F084339F-1BD4-4644-BF9B-9283868FD7DE}" type="presOf" srcId="{E0444F53-4E2F-6E47-89AB-0BBDE37CE3B5}" destId="{311B9737-E9FD-A24F-ABBB-0D87FE58091D}" srcOrd="0" destOrd="0" presId="urn:microsoft.com/office/officeart/2005/8/layout/lProcess2"/>
    <dgm:cxn modelId="{8A42E6A4-4744-D843-802B-BA6C989851EA}" srcId="{3F97D178-E9DC-E149-B1A6-549CEDE1219B}" destId="{EE5ACA9E-0AE7-7E41-AFF0-84FD715F1DF7}" srcOrd="4" destOrd="0" parTransId="{2C19412C-2985-594D-88E0-B3C712625588}" sibTransId="{E2DD4BB7-908A-BF4E-9B44-D90BFD0F7B7F}"/>
    <dgm:cxn modelId="{FA8307B5-604B-494E-A313-6827F2E80878}" srcId="{CF6D499C-DDAA-FE48-9138-CB22A5CB1DBD}" destId="{F8245AD4-B5EE-0540-97EB-65FBC82C2E97}" srcOrd="2" destOrd="0" parTransId="{E0D6EE16-F364-9C4D-9D7A-47D973ACB0CD}" sibTransId="{C292D2A4-A68B-2C48-9648-3AF4775A7893}"/>
    <dgm:cxn modelId="{D363EFB9-B65E-304B-84A5-F3FE44081DA5}" type="presOf" srcId="{D00F3092-A325-BA42-B0EE-FD775A459757}" destId="{C9433AB2-623C-C04C-86DE-45C1ABD911AE}" srcOrd="0" destOrd="0" presId="urn:microsoft.com/office/officeart/2005/8/layout/lProcess2"/>
    <dgm:cxn modelId="{362165BC-9B99-4F44-A3FE-17E1372B6D3B}" type="presOf" srcId="{CF6D499C-DDAA-FE48-9138-CB22A5CB1DBD}" destId="{6E1D60A9-C4CF-4948-A5E2-45ABB0110FA9}" srcOrd="0" destOrd="0" presId="urn:microsoft.com/office/officeart/2005/8/layout/lProcess2"/>
    <dgm:cxn modelId="{FFE224C8-1E49-EA4C-B597-F318CB9634D0}" srcId="{CF6D499C-DDAA-FE48-9138-CB22A5CB1DBD}" destId="{3BA4E2A8-ABFA-964D-83FE-1C18E6C5FC69}" srcOrd="1" destOrd="0" parTransId="{834675C6-8DBA-B74A-BFC9-EB5BDC8480DB}" sibTransId="{E310C5A6-7766-924E-8D5E-10DDBA0DF4A4}"/>
    <dgm:cxn modelId="{414B68C8-4382-ED4F-96F7-CD43484F48A5}" type="presOf" srcId="{FB3C43D5-3F92-BC40-AFAA-9BB357DE4A36}" destId="{DE32D419-CB44-A448-8C17-F3C66D05ECA5}" srcOrd="0" destOrd="0" presId="urn:microsoft.com/office/officeart/2005/8/layout/lProcess2"/>
    <dgm:cxn modelId="{C56647CC-68D6-FD40-813D-F352898AA0D9}" srcId="{A5B91CCB-7416-BC44-B889-7F7758334359}" destId="{4E26A53A-4ED0-574C-A0A1-63694DF19A6B}" srcOrd="1" destOrd="0" parTransId="{0ED0085E-F0F1-E342-9456-15D5CAE3FFAB}" sibTransId="{501F1921-0671-7A4E-AD6F-36A046583ACB}"/>
    <dgm:cxn modelId="{EEFC36CE-6FE3-2745-B9E4-E3622FEE8F81}" type="presOf" srcId="{765A0D8C-C068-974C-A936-70EFF7C006B0}" destId="{168B73B8-B746-3447-A21B-264EE252FA78}" srcOrd="0" destOrd="0" presId="urn:microsoft.com/office/officeart/2005/8/layout/lProcess2"/>
    <dgm:cxn modelId="{F38A41CF-16A3-9E45-A974-9294CFBD017F}" type="presOf" srcId="{C519A5A8-6ECF-614D-82E7-DA923F383299}" destId="{174693A9-B1D6-D747-B3BC-77ACC634986D}" srcOrd="0" destOrd="0" presId="urn:microsoft.com/office/officeart/2005/8/layout/lProcess2"/>
    <dgm:cxn modelId="{A57660D1-169D-9245-B715-0ABD2603E449}" type="presOf" srcId="{9B4C1A23-5F80-3B4F-B259-F03A7C1FEC86}" destId="{8C99F557-79EA-204F-A3A0-335ADDE7A5A5}" srcOrd="0" destOrd="0" presId="urn:microsoft.com/office/officeart/2005/8/layout/lProcess2"/>
    <dgm:cxn modelId="{8DFE91DB-312B-3744-92C5-35C53946FE5A}" srcId="{F1C81238-DACD-D34A-B53C-7CCBE51B611E}" destId="{3F97D178-E9DC-E149-B1A6-549CEDE1219B}" srcOrd="0" destOrd="0" parTransId="{1BCECFF0-CF4D-C04F-B92C-7D4767E3F777}" sibTransId="{6928B839-2902-4645-A90F-1E7F3CBB140C}"/>
    <dgm:cxn modelId="{0289FEDF-AD91-DE45-BC48-C65FFD2022F5}" type="presOf" srcId="{EC509181-C396-B34A-A943-A76C23DBE00E}" destId="{0B98C316-364A-FF43-8EA9-B07025F5B203}" srcOrd="0" destOrd="0" presId="urn:microsoft.com/office/officeart/2005/8/layout/lProcess2"/>
    <dgm:cxn modelId="{BB6D40E4-F12E-CA4B-8997-BA7959BBA003}" srcId="{3F97D178-E9DC-E149-B1A6-549CEDE1219B}" destId="{FB3C43D5-3F92-BC40-AFAA-9BB357DE4A36}" srcOrd="3" destOrd="0" parTransId="{42CE2CA2-9DFE-B04A-92BD-AFF4BF133190}" sibTransId="{B54A5B82-4119-1543-BDED-1F6ED9DC5047}"/>
    <dgm:cxn modelId="{CD1E10EB-0153-C840-B51D-A326565BBE6C}" type="presOf" srcId="{9123B11C-6F6E-124B-AC3E-A3F44FA907BD}" destId="{35C650F8-FEF0-3D44-9923-641436F80A79}" srcOrd="0" destOrd="0" presId="urn:microsoft.com/office/officeart/2005/8/layout/lProcess2"/>
    <dgm:cxn modelId="{1CCC58EC-8634-ED4C-887D-C00EB5FFB575}" srcId="{79AF3D97-5C60-4345-BDF4-EB2AC20D3340}" destId="{C303FE56-4D27-984B-A96B-152B01FF209F}" srcOrd="0" destOrd="0" parTransId="{C5D118FC-520A-664B-90D8-184CC2739848}" sibTransId="{A91B838A-422E-C543-8DB5-F25425F883DD}"/>
    <dgm:cxn modelId="{04456CF5-65BB-E546-9A5D-A8A0E98956BA}" type="presOf" srcId="{5FF150FE-1C41-3D40-8E2A-DFED02CF9893}" destId="{0E497DC5-D358-2B47-A47B-4ABD9CC6B1AC}" srcOrd="0" destOrd="0" presId="urn:microsoft.com/office/officeart/2005/8/layout/lProcess2"/>
    <dgm:cxn modelId="{437F5AF7-852F-9A4F-9899-D1F0171C4FD8}" type="presOf" srcId="{A788E134-8FFB-A64F-87B8-6D168A749B35}" destId="{40F6B034-A85E-E14A-9C13-3517AAD1202D}" srcOrd="0" destOrd="0" presId="urn:microsoft.com/office/officeart/2005/8/layout/lProcess2"/>
    <dgm:cxn modelId="{CD5D6AFB-324F-9D42-862B-D1FED76A37C4}" srcId="{9123B11C-6F6E-124B-AC3E-A3F44FA907BD}" destId="{E0444F53-4E2F-6E47-89AB-0BBDE37CE3B5}" srcOrd="4" destOrd="0" parTransId="{74FBD16E-D836-7D4E-A0F2-33B7B753BC72}" sibTransId="{4526DCC5-DCD3-854D-82D5-50DBBCD9A6DA}"/>
    <dgm:cxn modelId="{4F47753E-1F02-194E-9A80-4578C541C2A2}" type="presParOf" srcId="{8D7649B9-1015-C441-A077-A9A27A281B92}" destId="{0EDA0149-1595-274E-BF4F-BB3A250284D2}" srcOrd="0" destOrd="0" presId="urn:microsoft.com/office/officeart/2005/8/layout/lProcess2"/>
    <dgm:cxn modelId="{E208D7CC-C391-5D46-B08E-B145CE747E9F}" type="presParOf" srcId="{0EDA0149-1595-274E-BF4F-BB3A250284D2}" destId="{C2561386-C7A5-3742-AF87-75EF89A8E4BB}" srcOrd="0" destOrd="0" presId="urn:microsoft.com/office/officeart/2005/8/layout/lProcess2"/>
    <dgm:cxn modelId="{988F54F4-20AD-D746-8F9E-42A7A8F8AE6B}" type="presParOf" srcId="{0EDA0149-1595-274E-BF4F-BB3A250284D2}" destId="{7B53CB3C-DB9A-AA46-8968-0AEFC1E79898}" srcOrd="1" destOrd="0" presId="urn:microsoft.com/office/officeart/2005/8/layout/lProcess2"/>
    <dgm:cxn modelId="{F50C9F26-C301-6C4F-9746-2F9EC4AD7637}" type="presParOf" srcId="{0EDA0149-1595-274E-BF4F-BB3A250284D2}" destId="{ED472D96-ADEC-D04D-BF03-AD11DCA5AA12}" srcOrd="2" destOrd="0" presId="urn:microsoft.com/office/officeart/2005/8/layout/lProcess2"/>
    <dgm:cxn modelId="{11A5F687-0857-F041-B9BB-8BF78A93E7A9}" type="presParOf" srcId="{ED472D96-ADEC-D04D-BF03-AD11DCA5AA12}" destId="{52C4A3E5-1437-2847-B2AD-0EED9F741B1E}" srcOrd="0" destOrd="0" presId="urn:microsoft.com/office/officeart/2005/8/layout/lProcess2"/>
    <dgm:cxn modelId="{CD4D08D3-F183-9042-90C2-B59A33363CC4}" type="presParOf" srcId="{52C4A3E5-1437-2847-B2AD-0EED9F741B1E}" destId="{174693A9-B1D6-D747-B3BC-77ACC634986D}" srcOrd="0" destOrd="0" presId="urn:microsoft.com/office/officeart/2005/8/layout/lProcess2"/>
    <dgm:cxn modelId="{DC734D3F-E980-6B42-9F93-B962C5163EF0}" type="presParOf" srcId="{52C4A3E5-1437-2847-B2AD-0EED9F741B1E}" destId="{0BB37FA6-C273-424A-B9A9-6E415148127B}" srcOrd="1" destOrd="0" presId="urn:microsoft.com/office/officeart/2005/8/layout/lProcess2"/>
    <dgm:cxn modelId="{1190D43D-D0A7-2443-BD7D-870FC1BEA83E}" type="presParOf" srcId="{52C4A3E5-1437-2847-B2AD-0EED9F741B1E}" destId="{95E61C08-22E4-5E4F-B329-3637B919331B}" srcOrd="2" destOrd="0" presId="urn:microsoft.com/office/officeart/2005/8/layout/lProcess2"/>
    <dgm:cxn modelId="{DFDF1A64-10F9-4042-A635-6F09576E19C5}" type="presParOf" srcId="{52C4A3E5-1437-2847-B2AD-0EED9F741B1E}" destId="{02861ACF-6528-B24E-8CD0-527E78AAADB2}" srcOrd="3" destOrd="0" presId="urn:microsoft.com/office/officeart/2005/8/layout/lProcess2"/>
    <dgm:cxn modelId="{291393EE-5D55-F14A-A136-3E2A2D94928B}" type="presParOf" srcId="{52C4A3E5-1437-2847-B2AD-0EED9F741B1E}" destId="{7EBDB45B-E8AF-5245-B31F-BAFF81FA9D42}" srcOrd="4" destOrd="0" presId="urn:microsoft.com/office/officeart/2005/8/layout/lProcess2"/>
    <dgm:cxn modelId="{B812B34F-99F7-1E4E-9447-206DE6B7AA85}" type="presParOf" srcId="{52C4A3E5-1437-2847-B2AD-0EED9F741B1E}" destId="{35010978-55DC-3849-8125-EACCBD3C8A08}" srcOrd="5" destOrd="0" presId="urn:microsoft.com/office/officeart/2005/8/layout/lProcess2"/>
    <dgm:cxn modelId="{B23E5ED6-8FE5-634D-BAE7-D35ABB010426}" type="presParOf" srcId="{52C4A3E5-1437-2847-B2AD-0EED9F741B1E}" destId="{DE32D419-CB44-A448-8C17-F3C66D05ECA5}" srcOrd="6" destOrd="0" presId="urn:microsoft.com/office/officeart/2005/8/layout/lProcess2"/>
    <dgm:cxn modelId="{668815C0-2B67-3A44-9248-45E3E40C85FD}" type="presParOf" srcId="{52C4A3E5-1437-2847-B2AD-0EED9F741B1E}" destId="{A992FED5-0E80-D044-9231-78EC29543221}" srcOrd="7" destOrd="0" presId="urn:microsoft.com/office/officeart/2005/8/layout/lProcess2"/>
    <dgm:cxn modelId="{BD059E35-93AF-8848-8663-B8C2CF1B021D}" type="presParOf" srcId="{52C4A3E5-1437-2847-B2AD-0EED9F741B1E}" destId="{C05D62AD-6205-B842-A9BF-3C898AA5E218}" srcOrd="8" destOrd="0" presId="urn:microsoft.com/office/officeart/2005/8/layout/lProcess2"/>
    <dgm:cxn modelId="{CF145E5E-C41C-024D-9348-EE70B78B2EE9}" type="presParOf" srcId="{8D7649B9-1015-C441-A077-A9A27A281B92}" destId="{A973FEC4-113A-5641-888C-664E23BF2669}" srcOrd="1" destOrd="0" presId="urn:microsoft.com/office/officeart/2005/8/layout/lProcess2"/>
    <dgm:cxn modelId="{1A152B93-C1A2-C44A-97F5-37751730FB87}" type="presParOf" srcId="{8D7649B9-1015-C441-A077-A9A27A281B92}" destId="{5209FC05-4FEB-9648-8D23-1899853C56D7}" srcOrd="2" destOrd="0" presId="urn:microsoft.com/office/officeart/2005/8/layout/lProcess2"/>
    <dgm:cxn modelId="{EE0DD657-0738-1A43-A183-1F1BA4678DF6}" type="presParOf" srcId="{5209FC05-4FEB-9648-8D23-1899853C56D7}" destId="{2E28A739-C5F1-1444-ABA7-06ACFFE0E20A}" srcOrd="0" destOrd="0" presId="urn:microsoft.com/office/officeart/2005/8/layout/lProcess2"/>
    <dgm:cxn modelId="{1F7F1EAB-B2ED-0741-A0C6-31FC07749570}" type="presParOf" srcId="{5209FC05-4FEB-9648-8D23-1899853C56D7}" destId="{CFE12891-8470-7446-B51B-CD2CC264275D}" srcOrd="1" destOrd="0" presId="urn:microsoft.com/office/officeart/2005/8/layout/lProcess2"/>
    <dgm:cxn modelId="{7C15184A-F659-FC4E-AEB7-E158B867912D}" type="presParOf" srcId="{5209FC05-4FEB-9648-8D23-1899853C56D7}" destId="{6E8DF613-D6B2-B746-BD37-2872B8AA6674}" srcOrd="2" destOrd="0" presId="urn:microsoft.com/office/officeart/2005/8/layout/lProcess2"/>
    <dgm:cxn modelId="{CC5BA060-7C7E-E341-9620-B8B14D22A923}" type="presParOf" srcId="{6E8DF613-D6B2-B746-BD37-2872B8AA6674}" destId="{67F9EF2C-AC13-6B40-B9E2-100C4FD9656F}" srcOrd="0" destOrd="0" presId="urn:microsoft.com/office/officeart/2005/8/layout/lProcess2"/>
    <dgm:cxn modelId="{4D87C952-640A-2E4A-AA43-B74878DC5767}" type="presParOf" srcId="{67F9EF2C-AC13-6B40-B9E2-100C4FD9656F}" destId="{EA8AC674-A935-EC44-A099-568F8FC78872}" srcOrd="0" destOrd="0" presId="urn:microsoft.com/office/officeart/2005/8/layout/lProcess2"/>
    <dgm:cxn modelId="{1DC23424-5449-4E41-A6A7-986D01AEEE66}" type="presParOf" srcId="{67F9EF2C-AC13-6B40-B9E2-100C4FD9656F}" destId="{1D06CB29-8177-DB44-9B4B-F4362EAF677D}" srcOrd="1" destOrd="0" presId="urn:microsoft.com/office/officeart/2005/8/layout/lProcess2"/>
    <dgm:cxn modelId="{75B54EA5-6034-3341-B738-7C7F0E8F8DD7}" type="presParOf" srcId="{67F9EF2C-AC13-6B40-B9E2-100C4FD9656F}" destId="{8C99F557-79EA-204F-A3A0-335ADDE7A5A5}" srcOrd="2" destOrd="0" presId="urn:microsoft.com/office/officeart/2005/8/layout/lProcess2"/>
    <dgm:cxn modelId="{C86E722D-966D-7440-9A71-C6A695567239}" type="presParOf" srcId="{67F9EF2C-AC13-6B40-B9E2-100C4FD9656F}" destId="{F4CBDB7B-E866-DA47-8E22-890FA31A7B55}" srcOrd="3" destOrd="0" presId="urn:microsoft.com/office/officeart/2005/8/layout/lProcess2"/>
    <dgm:cxn modelId="{80FBF987-7A85-D048-B78F-9EEDA47BF60E}" type="presParOf" srcId="{67F9EF2C-AC13-6B40-B9E2-100C4FD9656F}" destId="{C9433AB2-623C-C04C-86DE-45C1ABD911AE}" srcOrd="4" destOrd="0" presId="urn:microsoft.com/office/officeart/2005/8/layout/lProcess2"/>
    <dgm:cxn modelId="{F4DC6164-7B6D-6344-B38C-D7ED28704C21}" type="presParOf" srcId="{67F9EF2C-AC13-6B40-B9E2-100C4FD9656F}" destId="{72B2F2F3-3608-2D48-A91B-5FC2FCAB0CBC}" srcOrd="5" destOrd="0" presId="urn:microsoft.com/office/officeart/2005/8/layout/lProcess2"/>
    <dgm:cxn modelId="{C3FF68C2-A4BC-8E44-84FB-DEF3596CCB9D}" type="presParOf" srcId="{67F9EF2C-AC13-6B40-B9E2-100C4FD9656F}" destId="{3FBD1B6D-3151-1949-BB4A-7F57D5088AC0}" srcOrd="6" destOrd="0" presId="urn:microsoft.com/office/officeart/2005/8/layout/lProcess2"/>
    <dgm:cxn modelId="{4F52B00F-FC07-4448-835F-C5DA83BAD598}" type="presParOf" srcId="{67F9EF2C-AC13-6B40-B9E2-100C4FD9656F}" destId="{317BF8C8-8AB6-A343-8556-85AD04F00155}" srcOrd="7" destOrd="0" presId="urn:microsoft.com/office/officeart/2005/8/layout/lProcess2"/>
    <dgm:cxn modelId="{FAD229CA-7F2A-2840-B826-65EAE80CE4BE}" type="presParOf" srcId="{67F9EF2C-AC13-6B40-B9E2-100C4FD9656F}" destId="{6D0CAD6F-B1E9-6E4E-9707-0FB50E75AB9E}" srcOrd="8" destOrd="0" presId="urn:microsoft.com/office/officeart/2005/8/layout/lProcess2"/>
    <dgm:cxn modelId="{84A25691-A898-114A-AF18-93E4CF49CA96}" type="presParOf" srcId="{8D7649B9-1015-C441-A077-A9A27A281B92}" destId="{67DF7A76-709A-AF4C-BB80-F1E9380330F6}" srcOrd="3" destOrd="0" presId="urn:microsoft.com/office/officeart/2005/8/layout/lProcess2"/>
    <dgm:cxn modelId="{6B6701A8-1D51-5643-9022-7630F054D96D}" type="presParOf" srcId="{8D7649B9-1015-C441-A077-A9A27A281B92}" destId="{A5FA2D8A-DBBC-944F-821F-3D48ABED7240}" srcOrd="4" destOrd="0" presId="urn:microsoft.com/office/officeart/2005/8/layout/lProcess2"/>
    <dgm:cxn modelId="{BB71EBE1-94E4-CB4C-8155-6124B8D8EED9}" type="presParOf" srcId="{A5FA2D8A-DBBC-944F-821F-3D48ABED7240}" destId="{35C650F8-FEF0-3D44-9923-641436F80A79}" srcOrd="0" destOrd="0" presId="urn:microsoft.com/office/officeart/2005/8/layout/lProcess2"/>
    <dgm:cxn modelId="{FEDF468A-1E66-0443-B688-C15C9B0F83C0}" type="presParOf" srcId="{A5FA2D8A-DBBC-944F-821F-3D48ABED7240}" destId="{52807111-C879-BD41-83A2-8931BAF0D73A}" srcOrd="1" destOrd="0" presId="urn:microsoft.com/office/officeart/2005/8/layout/lProcess2"/>
    <dgm:cxn modelId="{197B9094-08E2-EC40-964F-612F203BE37A}" type="presParOf" srcId="{A5FA2D8A-DBBC-944F-821F-3D48ABED7240}" destId="{25814AE5-DC90-2B43-AC31-AFE64B428B6C}" srcOrd="2" destOrd="0" presId="urn:microsoft.com/office/officeart/2005/8/layout/lProcess2"/>
    <dgm:cxn modelId="{1D9D9A13-B5BA-E345-926C-D7190ED88D9A}" type="presParOf" srcId="{25814AE5-DC90-2B43-AC31-AFE64B428B6C}" destId="{A47A3A8A-C030-934A-8094-8798AA461366}" srcOrd="0" destOrd="0" presId="urn:microsoft.com/office/officeart/2005/8/layout/lProcess2"/>
    <dgm:cxn modelId="{83885A29-760C-BF47-8637-84BA2F2631E1}" type="presParOf" srcId="{A47A3A8A-C030-934A-8094-8798AA461366}" destId="{F490A316-75DC-EB42-B4C8-D97CDE1353ED}" srcOrd="0" destOrd="0" presId="urn:microsoft.com/office/officeart/2005/8/layout/lProcess2"/>
    <dgm:cxn modelId="{CBFFCEFD-13ED-2A4D-B594-1CA1E9071B98}" type="presParOf" srcId="{A47A3A8A-C030-934A-8094-8798AA461366}" destId="{7ADAADDD-77ED-2B44-AA3E-F5309FC86E27}" srcOrd="1" destOrd="0" presId="urn:microsoft.com/office/officeart/2005/8/layout/lProcess2"/>
    <dgm:cxn modelId="{BD50EBB1-0A83-114C-9041-CC365B76712B}" type="presParOf" srcId="{A47A3A8A-C030-934A-8094-8798AA461366}" destId="{39510D7D-AE40-2F42-93C5-C887BCA29E32}" srcOrd="2" destOrd="0" presId="urn:microsoft.com/office/officeart/2005/8/layout/lProcess2"/>
    <dgm:cxn modelId="{89CDF8AD-08A6-9940-ABF4-C9CF5B6A58F5}" type="presParOf" srcId="{A47A3A8A-C030-934A-8094-8798AA461366}" destId="{5573005F-0AC6-1945-B597-13834F5CA319}" srcOrd="3" destOrd="0" presId="urn:microsoft.com/office/officeart/2005/8/layout/lProcess2"/>
    <dgm:cxn modelId="{58187F21-0DC0-4B44-9067-3519F878090E}" type="presParOf" srcId="{A47A3A8A-C030-934A-8094-8798AA461366}" destId="{168B73B8-B746-3447-A21B-264EE252FA78}" srcOrd="4" destOrd="0" presId="urn:microsoft.com/office/officeart/2005/8/layout/lProcess2"/>
    <dgm:cxn modelId="{CC6F860B-59E9-EA49-8FE0-B65F5FAE2BE7}" type="presParOf" srcId="{A47A3A8A-C030-934A-8094-8798AA461366}" destId="{A7212A00-34B5-F742-9721-ACB3A3F85437}" srcOrd="5" destOrd="0" presId="urn:microsoft.com/office/officeart/2005/8/layout/lProcess2"/>
    <dgm:cxn modelId="{D54232CB-5884-414F-AE60-A086CC1EFB99}" type="presParOf" srcId="{A47A3A8A-C030-934A-8094-8798AA461366}" destId="{40F6B034-A85E-E14A-9C13-3517AAD1202D}" srcOrd="6" destOrd="0" presId="urn:microsoft.com/office/officeart/2005/8/layout/lProcess2"/>
    <dgm:cxn modelId="{99D9036B-AC15-5047-B528-D1973E322FEB}" type="presParOf" srcId="{A47A3A8A-C030-934A-8094-8798AA461366}" destId="{A6F61E82-5192-734D-8F30-8E15C30731A1}" srcOrd="7" destOrd="0" presId="urn:microsoft.com/office/officeart/2005/8/layout/lProcess2"/>
    <dgm:cxn modelId="{F730313B-1CB3-D848-9C77-A66289B441C6}" type="presParOf" srcId="{A47A3A8A-C030-934A-8094-8798AA461366}" destId="{311B9737-E9FD-A24F-ABBB-0D87FE58091D}" srcOrd="8" destOrd="0" presId="urn:microsoft.com/office/officeart/2005/8/layout/lProcess2"/>
    <dgm:cxn modelId="{BD5B213D-F3FC-3E43-A3B8-305AE5AA2433}" type="presParOf" srcId="{8D7649B9-1015-C441-A077-A9A27A281B92}" destId="{AE501B71-0973-A84C-A8EF-C9C364251770}" srcOrd="5" destOrd="0" presId="urn:microsoft.com/office/officeart/2005/8/layout/lProcess2"/>
    <dgm:cxn modelId="{1C9F1388-F79E-FC42-8757-E031F3541F30}" type="presParOf" srcId="{8D7649B9-1015-C441-A077-A9A27A281B92}" destId="{496E70CF-2DCE-4346-86D8-9B3FB208CEAE}" srcOrd="6" destOrd="0" presId="urn:microsoft.com/office/officeart/2005/8/layout/lProcess2"/>
    <dgm:cxn modelId="{C4F02D3F-15B3-B842-9960-894638B949AC}" type="presParOf" srcId="{496E70CF-2DCE-4346-86D8-9B3FB208CEAE}" destId="{6E1D60A9-C4CF-4948-A5E2-45ABB0110FA9}" srcOrd="0" destOrd="0" presId="urn:microsoft.com/office/officeart/2005/8/layout/lProcess2"/>
    <dgm:cxn modelId="{EB104DFA-6826-DC4C-A240-B74720B5E98D}" type="presParOf" srcId="{496E70CF-2DCE-4346-86D8-9B3FB208CEAE}" destId="{CD06CAA9-364D-5941-83F4-4BAB50AA2AB6}" srcOrd="1" destOrd="0" presId="urn:microsoft.com/office/officeart/2005/8/layout/lProcess2"/>
    <dgm:cxn modelId="{D6076D93-2089-E543-A09D-C2B688B5FF0E}" type="presParOf" srcId="{496E70CF-2DCE-4346-86D8-9B3FB208CEAE}" destId="{76F67341-F986-104B-AA3D-49F4690D216B}" srcOrd="2" destOrd="0" presId="urn:microsoft.com/office/officeart/2005/8/layout/lProcess2"/>
    <dgm:cxn modelId="{A473183F-825B-6741-8637-BB358953EFED}" type="presParOf" srcId="{76F67341-F986-104B-AA3D-49F4690D216B}" destId="{403F655D-116F-EB43-9AD6-733C3D17A94B}" srcOrd="0" destOrd="0" presId="urn:microsoft.com/office/officeart/2005/8/layout/lProcess2"/>
    <dgm:cxn modelId="{B8AE926F-F282-644C-BCD8-6EC525A7C400}" type="presParOf" srcId="{403F655D-116F-EB43-9AD6-733C3D17A94B}" destId="{E3213A77-8EC1-B146-BC31-991921877C4E}" srcOrd="0" destOrd="0" presId="urn:microsoft.com/office/officeart/2005/8/layout/lProcess2"/>
    <dgm:cxn modelId="{5EC11FDC-BEC7-1E4D-9B9E-A44459E83714}" type="presParOf" srcId="{403F655D-116F-EB43-9AD6-733C3D17A94B}" destId="{BBDC967D-624D-1140-8706-2F19F64083FC}" srcOrd="1" destOrd="0" presId="urn:microsoft.com/office/officeart/2005/8/layout/lProcess2"/>
    <dgm:cxn modelId="{CA2D119B-DDEB-6545-AFEF-07E8604C40C4}" type="presParOf" srcId="{403F655D-116F-EB43-9AD6-733C3D17A94B}" destId="{D4CA36D9-19FF-CF4C-A734-14804E5E22F9}" srcOrd="2" destOrd="0" presId="urn:microsoft.com/office/officeart/2005/8/layout/lProcess2"/>
    <dgm:cxn modelId="{DB0A7EFE-646C-AA41-AA41-937ACD167BDB}" type="presParOf" srcId="{403F655D-116F-EB43-9AD6-733C3D17A94B}" destId="{DDC75E5B-509E-4242-B786-A523287C5D7E}" srcOrd="3" destOrd="0" presId="urn:microsoft.com/office/officeart/2005/8/layout/lProcess2"/>
    <dgm:cxn modelId="{7477DC17-3216-AC4F-A33E-F22F34A175E6}" type="presParOf" srcId="{403F655D-116F-EB43-9AD6-733C3D17A94B}" destId="{7B160C0E-7CFD-6F41-AF7A-03CBB2DEB244}" srcOrd="4" destOrd="0" presId="urn:microsoft.com/office/officeart/2005/8/layout/lProcess2"/>
    <dgm:cxn modelId="{C69B718D-A56A-2D40-AF55-C59D55A2D998}" type="presParOf" srcId="{403F655D-116F-EB43-9AD6-733C3D17A94B}" destId="{EB9A6341-C3F1-2549-89AE-3B240798D389}" srcOrd="5" destOrd="0" presId="urn:microsoft.com/office/officeart/2005/8/layout/lProcess2"/>
    <dgm:cxn modelId="{2451FD2B-9869-8C43-9E4F-F9EF60BEB087}" type="presParOf" srcId="{403F655D-116F-EB43-9AD6-733C3D17A94B}" destId="{EF54ADF1-4A58-AA4E-9B53-F4375239DDCB}" srcOrd="6" destOrd="0" presId="urn:microsoft.com/office/officeart/2005/8/layout/lProcess2"/>
    <dgm:cxn modelId="{8C142B40-7D7A-C74E-9E53-C53ED6CF8FD4}" type="presParOf" srcId="{403F655D-116F-EB43-9AD6-733C3D17A94B}" destId="{49A18C0F-DAB2-CB42-A7C7-86A7D204933C}" srcOrd="7" destOrd="0" presId="urn:microsoft.com/office/officeart/2005/8/layout/lProcess2"/>
    <dgm:cxn modelId="{1DF48FC6-2E3E-A142-9575-36F17903235F}" type="presParOf" srcId="{403F655D-116F-EB43-9AD6-733C3D17A94B}" destId="{0E497DC5-D358-2B47-A47B-4ABD9CC6B1AC}" srcOrd="8" destOrd="0" presId="urn:microsoft.com/office/officeart/2005/8/layout/lProcess2"/>
    <dgm:cxn modelId="{CE35DACD-83E0-ED44-9809-AEC4DFE2718B}" type="presParOf" srcId="{8D7649B9-1015-C441-A077-A9A27A281B92}" destId="{0CFF8BA3-E08A-5144-9942-0C3BBC4A2AA5}" srcOrd="7" destOrd="0" presId="urn:microsoft.com/office/officeart/2005/8/layout/lProcess2"/>
    <dgm:cxn modelId="{08334EF0-6340-964A-9434-CD32E3CC683B}" type="presParOf" srcId="{8D7649B9-1015-C441-A077-A9A27A281B92}" destId="{3CDCB2C8-CD34-F540-87A8-337F4F5F3B5A}" srcOrd="8" destOrd="0" presId="urn:microsoft.com/office/officeart/2005/8/layout/lProcess2"/>
    <dgm:cxn modelId="{8E807F45-E4EE-F240-B632-BCB383D7063D}" type="presParOf" srcId="{3CDCB2C8-CD34-F540-87A8-337F4F5F3B5A}" destId="{F1CEA936-5D37-B346-8FA9-2737AA023B2D}" srcOrd="0" destOrd="0" presId="urn:microsoft.com/office/officeart/2005/8/layout/lProcess2"/>
    <dgm:cxn modelId="{F98EB88A-EAD7-7848-BB58-F5D7D913D94C}" type="presParOf" srcId="{3CDCB2C8-CD34-F540-87A8-337F4F5F3B5A}" destId="{75F15D21-EA0C-3847-8492-F22604A4AA5B}" srcOrd="1" destOrd="0" presId="urn:microsoft.com/office/officeart/2005/8/layout/lProcess2"/>
    <dgm:cxn modelId="{049C76A5-5EF3-CC43-AC26-6B4C5B5670E7}" type="presParOf" srcId="{3CDCB2C8-CD34-F540-87A8-337F4F5F3B5A}" destId="{8B373B12-7280-454C-8253-3FDB9D8F1088}" srcOrd="2" destOrd="0" presId="urn:microsoft.com/office/officeart/2005/8/layout/lProcess2"/>
    <dgm:cxn modelId="{D5D541B9-8B74-E84A-A173-DE8F2740C9C4}" type="presParOf" srcId="{8B373B12-7280-454C-8253-3FDB9D8F1088}" destId="{A954A22D-FFAC-F647-9A1C-A08A3C174EE6}" srcOrd="0" destOrd="0" presId="urn:microsoft.com/office/officeart/2005/8/layout/lProcess2"/>
    <dgm:cxn modelId="{A669BEF2-7728-6648-B3AC-C0EB99943D49}" type="presParOf" srcId="{A954A22D-FFAC-F647-9A1C-A08A3C174EE6}" destId="{0B98C316-364A-FF43-8EA9-B07025F5B203}" srcOrd="0" destOrd="0" presId="urn:microsoft.com/office/officeart/2005/8/layout/lProcess2"/>
    <dgm:cxn modelId="{8D3264D3-C789-CB40-B067-5FC7071C929E}" type="presParOf" srcId="{A954A22D-FFAC-F647-9A1C-A08A3C174EE6}" destId="{838A2392-0905-C244-A661-473F7EC62763}" srcOrd="1" destOrd="0" presId="urn:microsoft.com/office/officeart/2005/8/layout/lProcess2"/>
    <dgm:cxn modelId="{BC544813-7A74-1E47-AACE-0BB48B89B07E}" type="presParOf" srcId="{A954A22D-FFAC-F647-9A1C-A08A3C174EE6}" destId="{F1CB60FF-7E89-E145-B14B-E94777BABCFE}" srcOrd="2" destOrd="0" presId="urn:microsoft.com/office/officeart/2005/8/layout/lProcess2"/>
    <dgm:cxn modelId="{1B68E479-FB9A-1547-A60B-E52E0E835362}" type="presParOf" srcId="{A954A22D-FFAC-F647-9A1C-A08A3C174EE6}" destId="{FE76D67E-F0C6-1A4E-B93C-7005AC0D48E0}" srcOrd="3" destOrd="0" presId="urn:microsoft.com/office/officeart/2005/8/layout/lProcess2"/>
    <dgm:cxn modelId="{C2C5F360-E9E8-9F4C-895C-E3292C731575}" type="presParOf" srcId="{A954A22D-FFAC-F647-9A1C-A08A3C174EE6}" destId="{39BE4A81-9348-E047-A847-AE05A419439E}" srcOrd="4" destOrd="0" presId="urn:microsoft.com/office/officeart/2005/8/layout/lProcess2"/>
    <dgm:cxn modelId="{CD7BD01F-3857-A94F-A0CD-B51E83A4AD99}" type="presParOf" srcId="{A954A22D-FFAC-F647-9A1C-A08A3C174EE6}" destId="{5063CC7E-6183-9348-963C-96D56FC4EE3C}" srcOrd="5" destOrd="0" presId="urn:microsoft.com/office/officeart/2005/8/layout/lProcess2"/>
    <dgm:cxn modelId="{43CE56F5-9B05-E64F-BEF9-90E08EE55780}" type="presParOf" srcId="{A954A22D-FFAC-F647-9A1C-A08A3C174EE6}" destId="{B92A6046-21D4-C74A-8855-648E8BEECB82}" srcOrd="6" destOrd="0" presId="urn:microsoft.com/office/officeart/2005/8/layout/lProcess2"/>
    <dgm:cxn modelId="{AF641557-9BE9-354B-B93A-20AEC8C4AB46}" type="presParOf" srcId="{A954A22D-FFAC-F647-9A1C-A08A3C174EE6}" destId="{3E658D47-F4B1-5F48-ADC9-696AD0EA9C4E}" srcOrd="7" destOrd="0" presId="urn:microsoft.com/office/officeart/2005/8/layout/lProcess2"/>
    <dgm:cxn modelId="{1D2773AC-43B9-294C-89B8-73F8B5C37932}" type="presParOf" srcId="{A954A22D-FFAC-F647-9A1C-A08A3C174EE6}" destId="{ED82C1C4-961B-5941-8C4E-09BB393ACFF8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61386-C7A5-3742-AF87-75EF89A8E4BB}">
      <dsp:nvSpPr>
        <dsp:cNvPr id="0" name=""/>
        <dsp:cNvSpPr/>
      </dsp:nvSpPr>
      <dsp:spPr>
        <a:xfrm>
          <a:off x="4911" y="0"/>
          <a:ext cx="1723429" cy="6858000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chemeClr val="tx1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chemeClr val="tx1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spc="0" dirty="0">
              <a:ln w="50800"/>
              <a:solidFill>
                <a:schemeClr val="tx1"/>
              </a:solidFill>
              <a:effectLst/>
            </a:rPr>
            <a:t>GROUP1</a:t>
          </a:r>
        </a:p>
      </dsp:txBody>
      <dsp:txXfrm>
        <a:off x="4911" y="0"/>
        <a:ext cx="1723429" cy="2057400"/>
      </dsp:txXfrm>
    </dsp:sp>
    <dsp:sp modelId="{174693A9-B1D6-D747-B3BC-77ACC634986D}">
      <dsp:nvSpPr>
        <dsp:cNvPr id="0" name=""/>
        <dsp:cNvSpPr/>
      </dsp:nvSpPr>
      <dsp:spPr>
        <a:xfrm>
          <a:off x="177254" y="205869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$100</a:t>
          </a:r>
          <a:endParaRPr lang="en-US" sz="4200" kern="1200" dirty="0"/>
        </a:p>
      </dsp:txBody>
      <dsp:txXfrm>
        <a:off x="200491" y="2081934"/>
        <a:ext cx="1332269" cy="746900"/>
      </dsp:txXfrm>
    </dsp:sp>
    <dsp:sp modelId="{95E61C08-22E4-5E4F-B329-3637B919331B}">
      <dsp:nvSpPr>
        <dsp:cNvPr id="0" name=""/>
        <dsp:cNvSpPr/>
      </dsp:nvSpPr>
      <dsp:spPr>
        <a:xfrm>
          <a:off x="177254" y="2974130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386570"/>
            <a:satOff val="-678"/>
            <a:lumOff val="-12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$200</a:t>
          </a:r>
          <a:endParaRPr lang="en-US" sz="4200" kern="1200" dirty="0"/>
        </a:p>
      </dsp:txBody>
      <dsp:txXfrm>
        <a:off x="200491" y="2997367"/>
        <a:ext cx="1332269" cy="746900"/>
      </dsp:txXfrm>
    </dsp:sp>
    <dsp:sp modelId="{7EBDB45B-E8AF-5245-B31F-BAFF81FA9D42}">
      <dsp:nvSpPr>
        <dsp:cNvPr id="0" name=""/>
        <dsp:cNvSpPr/>
      </dsp:nvSpPr>
      <dsp:spPr>
        <a:xfrm>
          <a:off x="177254" y="3889562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773141"/>
            <a:satOff val="-1356"/>
            <a:lumOff val="-241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$300</a:t>
          </a:r>
          <a:endParaRPr lang="en-US" sz="4200" kern="1200" dirty="0"/>
        </a:p>
      </dsp:txBody>
      <dsp:txXfrm>
        <a:off x="200491" y="3912799"/>
        <a:ext cx="1332269" cy="746900"/>
      </dsp:txXfrm>
    </dsp:sp>
    <dsp:sp modelId="{DE32D419-CB44-A448-8C17-F3C66D05ECA5}">
      <dsp:nvSpPr>
        <dsp:cNvPr id="0" name=""/>
        <dsp:cNvSpPr/>
      </dsp:nvSpPr>
      <dsp:spPr>
        <a:xfrm>
          <a:off x="177254" y="4804995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1159711"/>
            <a:satOff val="-2034"/>
            <a:lumOff val="-362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$400</a:t>
          </a:r>
          <a:endParaRPr lang="en-US" sz="4200" kern="1200" dirty="0"/>
        </a:p>
      </dsp:txBody>
      <dsp:txXfrm>
        <a:off x="200491" y="4828232"/>
        <a:ext cx="1332269" cy="746900"/>
      </dsp:txXfrm>
    </dsp:sp>
    <dsp:sp modelId="{C05D62AD-6205-B842-A9BF-3C898AA5E218}">
      <dsp:nvSpPr>
        <dsp:cNvPr id="0" name=""/>
        <dsp:cNvSpPr/>
      </dsp:nvSpPr>
      <dsp:spPr>
        <a:xfrm>
          <a:off x="177254" y="572042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1546281"/>
            <a:satOff val="-2712"/>
            <a:lumOff val="-48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$500</a:t>
          </a:r>
          <a:endParaRPr lang="en-US" sz="4200" kern="1200" dirty="0"/>
        </a:p>
      </dsp:txBody>
      <dsp:txXfrm>
        <a:off x="200491" y="5743664"/>
        <a:ext cx="1332269" cy="746900"/>
      </dsp:txXfrm>
    </dsp:sp>
    <dsp:sp modelId="{2E28A739-C5F1-1444-ABA7-06ACFFE0E20A}">
      <dsp:nvSpPr>
        <dsp:cNvPr id="0" name=""/>
        <dsp:cNvSpPr/>
      </dsp:nvSpPr>
      <dsp:spPr>
        <a:xfrm>
          <a:off x="1857598" y="0"/>
          <a:ext cx="1723429" cy="6858000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spc="0" dirty="0">
              <a:ln w="50800"/>
              <a:solidFill>
                <a:srgbClr val="FFFFFF"/>
              </a:solidFill>
              <a:effectLst/>
            </a:rPr>
            <a:t>GROUP2</a:t>
          </a:r>
        </a:p>
      </dsp:txBody>
      <dsp:txXfrm>
        <a:off x="1857598" y="0"/>
        <a:ext cx="1723429" cy="2057400"/>
      </dsp:txXfrm>
    </dsp:sp>
    <dsp:sp modelId="{EA8AC674-A935-EC44-A099-568F8FC78872}">
      <dsp:nvSpPr>
        <dsp:cNvPr id="0" name=""/>
        <dsp:cNvSpPr/>
      </dsp:nvSpPr>
      <dsp:spPr>
        <a:xfrm>
          <a:off x="2029941" y="2058697"/>
          <a:ext cx="1378743" cy="793374"/>
        </a:xfrm>
        <a:prstGeom prst="roundRect">
          <a:avLst>
            <a:gd name="adj" fmla="val 10000"/>
          </a:avLst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$100</a:t>
          </a:r>
          <a:endParaRPr lang="en-US" sz="4200" kern="1200" dirty="0"/>
        </a:p>
      </dsp:txBody>
      <dsp:txXfrm>
        <a:off x="2053178" y="2081934"/>
        <a:ext cx="1332269" cy="746900"/>
      </dsp:txXfrm>
    </dsp:sp>
    <dsp:sp modelId="{8C99F557-79EA-204F-A3A0-335ADDE7A5A5}">
      <dsp:nvSpPr>
        <dsp:cNvPr id="0" name=""/>
        <dsp:cNvSpPr/>
      </dsp:nvSpPr>
      <dsp:spPr>
        <a:xfrm>
          <a:off x="2029941" y="2974130"/>
          <a:ext cx="1378743" cy="793374"/>
        </a:xfrm>
        <a:prstGeom prst="roundRect">
          <a:avLst>
            <a:gd name="adj" fmla="val 10000"/>
          </a:avLst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$200</a:t>
          </a:r>
          <a:endParaRPr lang="en-US" sz="4200" kern="1200" dirty="0"/>
        </a:p>
      </dsp:txBody>
      <dsp:txXfrm>
        <a:off x="2053178" y="2997367"/>
        <a:ext cx="1332269" cy="746900"/>
      </dsp:txXfrm>
    </dsp:sp>
    <dsp:sp modelId="{C9433AB2-623C-C04C-86DE-45C1ABD911AE}">
      <dsp:nvSpPr>
        <dsp:cNvPr id="0" name=""/>
        <dsp:cNvSpPr/>
      </dsp:nvSpPr>
      <dsp:spPr>
        <a:xfrm>
          <a:off x="2029941" y="3889562"/>
          <a:ext cx="1378743" cy="793374"/>
        </a:xfrm>
        <a:prstGeom prst="roundRect">
          <a:avLst>
            <a:gd name="adj" fmla="val 10000"/>
          </a:avLst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$300</a:t>
          </a:r>
          <a:endParaRPr lang="en-US" sz="4200" kern="1200" dirty="0"/>
        </a:p>
      </dsp:txBody>
      <dsp:txXfrm>
        <a:off x="2053178" y="3912799"/>
        <a:ext cx="1332269" cy="746900"/>
      </dsp:txXfrm>
    </dsp:sp>
    <dsp:sp modelId="{3FBD1B6D-3151-1949-BB4A-7F57D5088AC0}">
      <dsp:nvSpPr>
        <dsp:cNvPr id="0" name=""/>
        <dsp:cNvSpPr/>
      </dsp:nvSpPr>
      <dsp:spPr>
        <a:xfrm>
          <a:off x="2029941" y="4804995"/>
          <a:ext cx="1378743" cy="793374"/>
        </a:xfrm>
        <a:prstGeom prst="roundRect">
          <a:avLst>
            <a:gd name="adj" fmla="val 10000"/>
          </a:avLst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$400</a:t>
          </a:r>
          <a:endParaRPr lang="en-US" sz="4200" kern="1200" dirty="0"/>
        </a:p>
      </dsp:txBody>
      <dsp:txXfrm>
        <a:off x="2053178" y="4828232"/>
        <a:ext cx="1332269" cy="746900"/>
      </dsp:txXfrm>
    </dsp:sp>
    <dsp:sp modelId="{6D0CAD6F-B1E9-6E4E-9707-0FB50E75AB9E}">
      <dsp:nvSpPr>
        <dsp:cNvPr id="0" name=""/>
        <dsp:cNvSpPr/>
      </dsp:nvSpPr>
      <dsp:spPr>
        <a:xfrm>
          <a:off x="2029941" y="5720427"/>
          <a:ext cx="1378743" cy="793374"/>
        </a:xfrm>
        <a:prstGeom prst="roundRect">
          <a:avLst>
            <a:gd name="adj" fmla="val 10000"/>
          </a:avLst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$500</a:t>
          </a:r>
          <a:endParaRPr lang="en-US" sz="4200" kern="1200" dirty="0"/>
        </a:p>
      </dsp:txBody>
      <dsp:txXfrm>
        <a:off x="2053178" y="5743664"/>
        <a:ext cx="1332269" cy="746900"/>
      </dsp:txXfrm>
    </dsp:sp>
    <dsp:sp modelId="{35C650F8-FEF0-3D44-9923-641436F80A79}">
      <dsp:nvSpPr>
        <dsp:cNvPr id="0" name=""/>
        <dsp:cNvSpPr/>
      </dsp:nvSpPr>
      <dsp:spPr>
        <a:xfrm>
          <a:off x="3710285" y="0"/>
          <a:ext cx="1723429" cy="6858000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spc="0" dirty="0">
              <a:ln w="50800"/>
              <a:solidFill>
                <a:srgbClr val="FFFFFF"/>
              </a:solidFill>
              <a:effectLst/>
            </a:rPr>
            <a:t>GROUP3</a:t>
          </a:r>
        </a:p>
      </dsp:txBody>
      <dsp:txXfrm>
        <a:off x="3710285" y="0"/>
        <a:ext cx="1723429" cy="2057400"/>
      </dsp:txXfrm>
    </dsp:sp>
    <dsp:sp modelId="{F490A316-75DC-EB42-B4C8-D97CDE1353ED}">
      <dsp:nvSpPr>
        <dsp:cNvPr id="0" name=""/>
        <dsp:cNvSpPr/>
      </dsp:nvSpPr>
      <dsp:spPr>
        <a:xfrm>
          <a:off x="3882628" y="205869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3865703"/>
            <a:satOff val="-6779"/>
            <a:lumOff val="-120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$100</a:t>
          </a:r>
          <a:endParaRPr lang="en-US" sz="4200" kern="1200" dirty="0"/>
        </a:p>
      </dsp:txBody>
      <dsp:txXfrm>
        <a:off x="3905865" y="2081934"/>
        <a:ext cx="1332269" cy="746900"/>
      </dsp:txXfrm>
    </dsp:sp>
    <dsp:sp modelId="{39510D7D-AE40-2F42-93C5-C887BCA29E32}">
      <dsp:nvSpPr>
        <dsp:cNvPr id="0" name=""/>
        <dsp:cNvSpPr/>
      </dsp:nvSpPr>
      <dsp:spPr>
        <a:xfrm>
          <a:off x="3882628" y="2974130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4252273"/>
            <a:satOff val="-7457"/>
            <a:lumOff val="-1330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$200</a:t>
          </a:r>
          <a:endParaRPr lang="en-US" sz="4200" kern="1200" dirty="0"/>
        </a:p>
      </dsp:txBody>
      <dsp:txXfrm>
        <a:off x="3905865" y="2997367"/>
        <a:ext cx="1332269" cy="746900"/>
      </dsp:txXfrm>
    </dsp:sp>
    <dsp:sp modelId="{168B73B8-B746-3447-A21B-264EE252FA78}">
      <dsp:nvSpPr>
        <dsp:cNvPr id="0" name=""/>
        <dsp:cNvSpPr/>
      </dsp:nvSpPr>
      <dsp:spPr>
        <a:xfrm>
          <a:off x="3882628" y="3889562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4638843"/>
            <a:satOff val="-8135"/>
            <a:lumOff val="-1451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$300</a:t>
          </a:r>
          <a:endParaRPr lang="en-US" sz="4200" kern="1200" dirty="0"/>
        </a:p>
      </dsp:txBody>
      <dsp:txXfrm>
        <a:off x="3905865" y="3912799"/>
        <a:ext cx="1332269" cy="746900"/>
      </dsp:txXfrm>
    </dsp:sp>
    <dsp:sp modelId="{40F6B034-A85E-E14A-9C13-3517AAD1202D}">
      <dsp:nvSpPr>
        <dsp:cNvPr id="0" name=""/>
        <dsp:cNvSpPr/>
      </dsp:nvSpPr>
      <dsp:spPr>
        <a:xfrm>
          <a:off x="3882628" y="4804995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5025414"/>
            <a:satOff val="-8813"/>
            <a:lumOff val="-15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$400</a:t>
          </a:r>
          <a:endParaRPr lang="en-US" sz="4200" kern="1200" dirty="0"/>
        </a:p>
      </dsp:txBody>
      <dsp:txXfrm>
        <a:off x="3905865" y="4828232"/>
        <a:ext cx="1332269" cy="746900"/>
      </dsp:txXfrm>
    </dsp:sp>
    <dsp:sp modelId="{311B9737-E9FD-A24F-ABBB-0D87FE58091D}">
      <dsp:nvSpPr>
        <dsp:cNvPr id="0" name=""/>
        <dsp:cNvSpPr/>
      </dsp:nvSpPr>
      <dsp:spPr>
        <a:xfrm>
          <a:off x="3882628" y="572042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5411984"/>
            <a:satOff val="-9491"/>
            <a:lumOff val="-169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$500</a:t>
          </a:r>
          <a:endParaRPr lang="en-US" sz="4200" kern="1200" dirty="0"/>
        </a:p>
      </dsp:txBody>
      <dsp:txXfrm>
        <a:off x="3905865" y="5743664"/>
        <a:ext cx="1332269" cy="746900"/>
      </dsp:txXfrm>
    </dsp:sp>
    <dsp:sp modelId="{6E1D60A9-C4CF-4948-A5E2-45ABB0110FA9}">
      <dsp:nvSpPr>
        <dsp:cNvPr id="0" name=""/>
        <dsp:cNvSpPr/>
      </dsp:nvSpPr>
      <dsp:spPr>
        <a:xfrm>
          <a:off x="5562972" y="0"/>
          <a:ext cx="1723429" cy="6858000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spc="0" dirty="0">
              <a:ln w="50800"/>
              <a:solidFill>
                <a:srgbClr val="FFFFFF"/>
              </a:solidFill>
              <a:effectLst/>
            </a:rPr>
            <a:t>GROUP4</a:t>
          </a:r>
        </a:p>
      </dsp:txBody>
      <dsp:txXfrm>
        <a:off x="5562972" y="0"/>
        <a:ext cx="1723429" cy="2057400"/>
      </dsp:txXfrm>
    </dsp:sp>
    <dsp:sp modelId="{E3213A77-8EC1-B146-BC31-991921877C4E}">
      <dsp:nvSpPr>
        <dsp:cNvPr id="0" name=""/>
        <dsp:cNvSpPr/>
      </dsp:nvSpPr>
      <dsp:spPr>
        <a:xfrm>
          <a:off x="5735315" y="205869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5798554"/>
            <a:satOff val="-10169"/>
            <a:lumOff val="-181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$100</a:t>
          </a:r>
          <a:endParaRPr lang="en-US" sz="4200" kern="1200" dirty="0"/>
        </a:p>
      </dsp:txBody>
      <dsp:txXfrm>
        <a:off x="5758552" y="2081934"/>
        <a:ext cx="1332269" cy="746900"/>
      </dsp:txXfrm>
    </dsp:sp>
    <dsp:sp modelId="{D4CA36D9-19FF-CF4C-A734-14804E5E22F9}">
      <dsp:nvSpPr>
        <dsp:cNvPr id="0" name=""/>
        <dsp:cNvSpPr/>
      </dsp:nvSpPr>
      <dsp:spPr>
        <a:xfrm>
          <a:off x="5735315" y="2974130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6185125"/>
            <a:satOff val="-10847"/>
            <a:lumOff val="-193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$200</a:t>
          </a:r>
          <a:endParaRPr lang="en-US" sz="4200" kern="1200" dirty="0"/>
        </a:p>
      </dsp:txBody>
      <dsp:txXfrm>
        <a:off x="5758552" y="2997367"/>
        <a:ext cx="1332269" cy="746900"/>
      </dsp:txXfrm>
    </dsp:sp>
    <dsp:sp modelId="{7B160C0E-7CFD-6F41-AF7A-03CBB2DEB244}">
      <dsp:nvSpPr>
        <dsp:cNvPr id="0" name=""/>
        <dsp:cNvSpPr/>
      </dsp:nvSpPr>
      <dsp:spPr>
        <a:xfrm>
          <a:off x="5735315" y="3889562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6571695"/>
            <a:satOff val="-11525"/>
            <a:lumOff val="-205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$300</a:t>
          </a:r>
          <a:endParaRPr lang="en-US" sz="4200" kern="1200" dirty="0"/>
        </a:p>
      </dsp:txBody>
      <dsp:txXfrm>
        <a:off x="5758552" y="3912799"/>
        <a:ext cx="1332269" cy="746900"/>
      </dsp:txXfrm>
    </dsp:sp>
    <dsp:sp modelId="{EF54ADF1-4A58-AA4E-9B53-F4375239DDCB}">
      <dsp:nvSpPr>
        <dsp:cNvPr id="0" name=""/>
        <dsp:cNvSpPr/>
      </dsp:nvSpPr>
      <dsp:spPr>
        <a:xfrm>
          <a:off x="5735315" y="4804995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6958265"/>
            <a:satOff val="-12202"/>
            <a:lumOff val="-217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$400</a:t>
          </a:r>
          <a:endParaRPr lang="en-US" sz="4200" kern="1200" dirty="0"/>
        </a:p>
      </dsp:txBody>
      <dsp:txXfrm>
        <a:off x="5758552" y="4828232"/>
        <a:ext cx="1332269" cy="746900"/>
      </dsp:txXfrm>
    </dsp:sp>
    <dsp:sp modelId="{0E497DC5-D358-2B47-A47B-4ABD9CC6B1AC}">
      <dsp:nvSpPr>
        <dsp:cNvPr id="0" name=""/>
        <dsp:cNvSpPr/>
      </dsp:nvSpPr>
      <dsp:spPr>
        <a:xfrm>
          <a:off x="5735315" y="572042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7344836"/>
            <a:satOff val="-12880"/>
            <a:lumOff val="-2297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$500</a:t>
          </a:r>
          <a:endParaRPr lang="en-US" sz="4200" kern="1200" dirty="0"/>
        </a:p>
      </dsp:txBody>
      <dsp:txXfrm>
        <a:off x="5758552" y="5743664"/>
        <a:ext cx="1332269" cy="746900"/>
      </dsp:txXfrm>
    </dsp:sp>
    <dsp:sp modelId="{F1CEA936-5D37-B346-8FA9-2737AA023B2D}">
      <dsp:nvSpPr>
        <dsp:cNvPr id="0" name=""/>
        <dsp:cNvSpPr/>
      </dsp:nvSpPr>
      <dsp:spPr>
        <a:xfrm>
          <a:off x="7415658" y="0"/>
          <a:ext cx="1723429" cy="6858000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cap="none" spc="0" dirty="0">
            <a:ln w="50800"/>
            <a:solidFill>
              <a:srgbClr val="FFFFFF"/>
            </a:solidFill>
            <a:effectLst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spc="0" dirty="0">
              <a:ln w="50800"/>
              <a:solidFill>
                <a:srgbClr val="FFFFFF"/>
              </a:solidFill>
              <a:effectLst/>
            </a:rPr>
            <a:t>GROUP5</a:t>
          </a:r>
        </a:p>
      </dsp:txBody>
      <dsp:txXfrm>
        <a:off x="7415658" y="0"/>
        <a:ext cx="1723429" cy="2057400"/>
      </dsp:txXfrm>
    </dsp:sp>
    <dsp:sp modelId="{0B98C316-364A-FF43-8EA9-B07025F5B203}">
      <dsp:nvSpPr>
        <dsp:cNvPr id="0" name=""/>
        <dsp:cNvSpPr/>
      </dsp:nvSpPr>
      <dsp:spPr>
        <a:xfrm>
          <a:off x="7588001" y="205869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7731405"/>
            <a:satOff val="-13558"/>
            <a:lumOff val="-2418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$100</a:t>
          </a:r>
          <a:endParaRPr lang="en-US" sz="4200" kern="1200" dirty="0"/>
        </a:p>
      </dsp:txBody>
      <dsp:txXfrm>
        <a:off x="7611238" y="2081934"/>
        <a:ext cx="1332269" cy="746900"/>
      </dsp:txXfrm>
    </dsp:sp>
    <dsp:sp modelId="{F1CB60FF-7E89-E145-B14B-E94777BABCFE}">
      <dsp:nvSpPr>
        <dsp:cNvPr id="0" name=""/>
        <dsp:cNvSpPr/>
      </dsp:nvSpPr>
      <dsp:spPr>
        <a:xfrm>
          <a:off x="7588001" y="2974130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8117975"/>
            <a:satOff val="-14236"/>
            <a:lumOff val="-25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$200</a:t>
          </a:r>
          <a:endParaRPr lang="en-US" sz="4200" kern="1200" dirty="0"/>
        </a:p>
      </dsp:txBody>
      <dsp:txXfrm>
        <a:off x="7611238" y="2997367"/>
        <a:ext cx="1332269" cy="746900"/>
      </dsp:txXfrm>
    </dsp:sp>
    <dsp:sp modelId="{39BE4A81-9348-E047-A847-AE05A419439E}">
      <dsp:nvSpPr>
        <dsp:cNvPr id="0" name=""/>
        <dsp:cNvSpPr/>
      </dsp:nvSpPr>
      <dsp:spPr>
        <a:xfrm>
          <a:off x="7588001" y="3889562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8504547"/>
            <a:satOff val="-14914"/>
            <a:lumOff val="-2660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$300</a:t>
          </a:r>
          <a:endParaRPr lang="en-US" sz="4200" kern="1200" dirty="0"/>
        </a:p>
      </dsp:txBody>
      <dsp:txXfrm>
        <a:off x="7611238" y="3912799"/>
        <a:ext cx="1332269" cy="746900"/>
      </dsp:txXfrm>
    </dsp:sp>
    <dsp:sp modelId="{B92A6046-21D4-C74A-8855-648E8BEECB82}">
      <dsp:nvSpPr>
        <dsp:cNvPr id="0" name=""/>
        <dsp:cNvSpPr/>
      </dsp:nvSpPr>
      <dsp:spPr>
        <a:xfrm>
          <a:off x="7588001" y="4804995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8891116"/>
            <a:satOff val="-15592"/>
            <a:lumOff val="-2781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$400</a:t>
          </a:r>
          <a:endParaRPr lang="en-US" sz="4200" kern="1200" dirty="0"/>
        </a:p>
      </dsp:txBody>
      <dsp:txXfrm>
        <a:off x="7611238" y="4828232"/>
        <a:ext cx="1332269" cy="746900"/>
      </dsp:txXfrm>
    </dsp:sp>
    <dsp:sp modelId="{ED82C1C4-961B-5941-8C4E-09BB393ACFF8}">
      <dsp:nvSpPr>
        <dsp:cNvPr id="0" name=""/>
        <dsp:cNvSpPr/>
      </dsp:nvSpPr>
      <dsp:spPr>
        <a:xfrm>
          <a:off x="7588001" y="5720427"/>
          <a:ext cx="1378743" cy="793374"/>
        </a:xfrm>
        <a:prstGeom prst="roundRect">
          <a:avLst>
            <a:gd name="adj" fmla="val 10000"/>
          </a:avLst>
        </a:prstGeom>
        <a:solidFill>
          <a:schemeClr val="accent4">
            <a:hueOff val="-9277687"/>
            <a:satOff val="-16270"/>
            <a:lumOff val="-2902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80010" rIns="106680" bIns="8001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hlinkClick xmlns:r="http://schemas.openxmlformats.org/officeDocument/2006/relationships" r:id="" action="ppaction://hlinksldjump"/>
            </a:rPr>
            <a:t>$500</a:t>
          </a:r>
          <a:endParaRPr lang="en-US" sz="4200" kern="1200" dirty="0"/>
        </a:p>
      </dsp:txBody>
      <dsp:txXfrm>
        <a:off x="7611238" y="5743664"/>
        <a:ext cx="1332269" cy="746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27DD6-58C9-DA41-BCB7-F46722FFB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D49E1-1501-E84B-81AC-AF2C45AF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D49E1-1501-E84B-81AC-AF2C45AF1A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7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4211"/>
            <a:ext cx="7772400" cy="1996239"/>
          </a:xfrm>
        </p:spPr>
        <p:txBody>
          <a:bodyPr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sz="7200"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  <a:latin typeface="Arial Rounded MT Bold"/>
                <a:cs typeface="Arial Rounded MT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4526"/>
            <a:ext cx="6400800" cy="3914274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  <a:latin typeface="Arial Rounded MT Bold"/>
                <a:cs typeface="Arial Rounded MT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9F972-8A38-434D-9D4E-33AA848E55E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C651D-6DA6-9140-8FEB-91AE33D8D7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64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189" y="299831"/>
            <a:ext cx="7772400" cy="1996239"/>
          </a:xfrm>
        </p:spPr>
        <p:txBody>
          <a:bodyPr/>
          <a:lstStyle/>
          <a:p>
            <a:pPr algn="l"/>
            <a:r>
              <a:rPr lang="en-US" dirty="0"/>
              <a:t>It’s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18016"/>
            <a:ext cx="7772400" cy="1752600"/>
          </a:xfrm>
        </p:spPr>
        <p:txBody>
          <a:bodyPr/>
          <a:lstStyle/>
          <a:p>
            <a:r>
              <a:rPr lang="en-US" dirty="0"/>
              <a:t>Enter Name of Game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6000" contrast="-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8783" y="2129195"/>
            <a:ext cx="7427891" cy="1856973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8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710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4</a:t>
            </a:r>
          </a:p>
        </p:txBody>
      </p:sp>
      <p:pic>
        <p:nvPicPr>
          <p:cNvPr id="7" name="Picture 6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450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6388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5</a:t>
            </a:r>
          </a:p>
        </p:txBody>
      </p:sp>
      <p:pic>
        <p:nvPicPr>
          <p:cNvPr id="7" name="Picture 6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5821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6</a:t>
            </a:r>
          </a:p>
        </p:txBody>
      </p:sp>
      <p:pic>
        <p:nvPicPr>
          <p:cNvPr id="3" name="Picture 2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2650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6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5384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7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857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7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035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8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7014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8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4717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9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5131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64534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hlinkClick r:id="rId8" action="ppaction://hlinksldjump"/>
          </p:cNvPr>
          <p:cNvSpPr/>
          <p:nvPr/>
        </p:nvSpPr>
        <p:spPr>
          <a:xfrm>
            <a:off x="6040703" y="297490"/>
            <a:ext cx="2860182" cy="514886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/>
                <a:cs typeface="Arial Rounded MT Bold"/>
              </a:rPr>
              <a:t>FINAL CHALLENGE</a:t>
            </a:r>
          </a:p>
        </p:txBody>
      </p:sp>
    </p:spTree>
    <p:extLst>
      <p:ext uri="{BB962C8B-B14F-4D97-AF65-F5344CB8AC3E}">
        <p14:creationId xmlns:p14="http://schemas.microsoft.com/office/powerpoint/2010/main" val="97094656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9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992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10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5078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10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5301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11</a:t>
            </a:r>
          </a:p>
        </p:txBody>
      </p:sp>
      <p:pic>
        <p:nvPicPr>
          <p:cNvPr id="3" name="Picture 2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2650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11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5384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12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857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12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035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13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7014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13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4717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14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5131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pic>
        <p:nvPicPr>
          <p:cNvPr id="3" name="Picture 2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87893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14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9926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15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50785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15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5301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16</a:t>
            </a:r>
          </a:p>
        </p:txBody>
      </p:sp>
      <p:pic>
        <p:nvPicPr>
          <p:cNvPr id="3" name="Picture 2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26502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16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53844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17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8570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17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0350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18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70149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18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47173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19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513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</a:t>
            </a:r>
          </a:p>
        </p:txBody>
      </p:sp>
      <p:pic>
        <p:nvPicPr>
          <p:cNvPr id="2" name="Picture 1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20878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19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9926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20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50785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rgbClr val="5AB1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20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53013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21</a:t>
            </a:r>
          </a:p>
        </p:txBody>
      </p:sp>
      <p:pic>
        <p:nvPicPr>
          <p:cNvPr id="3" name="Picture 2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26502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21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53844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22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8570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22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0350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23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70149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23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47173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24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513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90722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24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9926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25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50785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25</a:t>
            </a:r>
          </a:p>
        </p:txBody>
      </p:sp>
      <p:pic>
        <p:nvPicPr>
          <p:cNvPr id="4" name="Picture 3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53013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31000">
              <a:schemeClr val="accent4">
                <a:lumMod val="50000"/>
              </a:schemeClr>
            </a:gs>
            <a:gs pos="62000">
              <a:schemeClr val="bg1">
                <a:lumMod val="95000"/>
                <a:lumOff val="5000"/>
              </a:schemeClr>
            </a:gs>
            <a:gs pos="100000">
              <a:schemeClr val="bg2">
                <a:shade val="100000"/>
                <a:hueMod val="93000"/>
                <a:satMod val="50000"/>
                <a:lumMod val="2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Challenge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336987"/>
            <a:ext cx="7772400" cy="1752600"/>
          </a:xfrm>
        </p:spPr>
        <p:txBody>
          <a:bodyPr/>
          <a:lstStyle/>
          <a:p>
            <a:r>
              <a:rPr lang="en-US" dirty="0"/>
              <a:t>Enter question here</a:t>
            </a:r>
          </a:p>
        </p:txBody>
      </p:sp>
      <p:pic>
        <p:nvPicPr>
          <p:cNvPr id="5" name="Picture 4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0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2</a:t>
            </a:r>
          </a:p>
        </p:txBody>
      </p:sp>
      <p:pic>
        <p:nvPicPr>
          <p:cNvPr id="7" name="Picture 6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84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038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Answer 3</a:t>
            </a:r>
          </a:p>
        </p:txBody>
      </p:sp>
      <p:pic>
        <p:nvPicPr>
          <p:cNvPr id="7" name="Picture 6" descr="house_bubble_400_clr_1247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92" y="4936003"/>
            <a:ext cx="1681747" cy="19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990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pic>
        <p:nvPicPr>
          <p:cNvPr id="6" name="Picture 5" descr="glossy_yellow_button_arrow_left_400_clr_3512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0106" y="5534527"/>
            <a:ext cx="1176420" cy="11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7968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wilight">
  <a:themeElements>
    <a:clrScheme name="Custom 31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000000"/>
      </a:hlink>
      <a:folHlink>
        <a:srgbClr val="FFC421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84</TotalTime>
  <Words>218</Words>
  <Application>Microsoft Office PowerPoint</Application>
  <PresentationFormat>On-screen Show (4:3)</PresentationFormat>
  <Paragraphs>121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Arial Rounded MT Bold</vt:lpstr>
      <vt:lpstr>Calibri</vt:lpstr>
      <vt:lpstr>Corbel</vt:lpstr>
      <vt:lpstr>Twilight</vt:lpstr>
      <vt:lpstr>It’s</vt:lpstr>
      <vt:lpstr>PowerPoint Presentation</vt:lpstr>
      <vt:lpstr>$100</vt:lpstr>
      <vt:lpstr>PowerPoint Presentation</vt:lpstr>
      <vt:lpstr>$200</vt:lpstr>
      <vt:lpstr>PowerPoint Presentation</vt:lpstr>
      <vt:lpstr>$300</vt:lpstr>
      <vt:lpstr>PowerPoint Presentation</vt:lpstr>
      <vt:lpstr>$400</vt:lpstr>
      <vt:lpstr>PowerPoint Presentation</vt:lpstr>
      <vt:lpstr>$500</vt:lpstr>
      <vt:lpstr>PowerPoint Presentation</vt:lpstr>
      <vt:lpstr>$100</vt:lpstr>
      <vt:lpstr>PowerPoint Presentation</vt:lpstr>
      <vt:lpstr>$200</vt:lpstr>
      <vt:lpstr>PowerPoint Presentation</vt:lpstr>
      <vt:lpstr>$300</vt:lpstr>
      <vt:lpstr>PowerPoint Presentation</vt:lpstr>
      <vt:lpstr>$400</vt:lpstr>
      <vt:lpstr>PowerPoint Presentation</vt:lpstr>
      <vt:lpstr>$500</vt:lpstr>
      <vt:lpstr>PowerPoint Presentation</vt:lpstr>
      <vt:lpstr>$100</vt:lpstr>
      <vt:lpstr>PowerPoint Presentation</vt:lpstr>
      <vt:lpstr>$200</vt:lpstr>
      <vt:lpstr>PowerPoint Presentation</vt:lpstr>
      <vt:lpstr>$300</vt:lpstr>
      <vt:lpstr>PowerPoint Presentation</vt:lpstr>
      <vt:lpstr>$400</vt:lpstr>
      <vt:lpstr>PowerPoint Presentation</vt:lpstr>
      <vt:lpstr>$500</vt:lpstr>
      <vt:lpstr>PowerPoint Presentation</vt:lpstr>
      <vt:lpstr>$100</vt:lpstr>
      <vt:lpstr>PowerPoint Presentation</vt:lpstr>
      <vt:lpstr>$200</vt:lpstr>
      <vt:lpstr>PowerPoint Presentation</vt:lpstr>
      <vt:lpstr>$300</vt:lpstr>
      <vt:lpstr>PowerPoint Presentation</vt:lpstr>
      <vt:lpstr>$400</vt:lpstr>
      <vt:lpstr>PowerPoint Presentation</vt:lpstr>
      <vt:lpstr>$500</vt:lpstr>
      <vt:lpstr>PowerPoint Presentation</vt:lpstr>
      <vt:lpstr>$100</vt:lpstr>
      <vt:lpstr>PowerPoint Presentation</vt:lpstr>
      <vt:lpstr>$200</vt:lpstr>
      <vt:lpstr>PowerPoint Presentation</vt:lpstr>
      <vt:lpstr>$300</vt:lpstr>
      <vt:lpstr>PowerPoint Presentation</vt:lpstr>
      <vt:lpstr>$400</vt:lpstr>
      <vt:lpstr>PowerPoint Presentation</vt:lpstr>
      <vt:lpstr>$500</vt:lpstr>
      <vt:lpstr>PowerPoint Presentation</vt:lpstr>
      <vt:lpstr>Final Challenge</vt:lpstr>
    </vt:vector>
  </TitlesOfParts>
  <Company>drake Univ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Jeopardy!</dc:title>
  <dc:creator>Cris Wildermuth</dc:creator>
  <cp:lastModifiedBy>Cris Wildermuth</cp:lastModifiedBy>
  <cp:revision>14</cp:revision>
  <dcterms:created xsi:type="dcterms:W3CDTF">2015-04-07T23:18:06Z</dcterms:created>
  <dcterms:modified xsi:type="dcterms:W3CDTF">2018-12-14T23:31:31Z</dcterms:modified>
</cp:coreProperties>
</file>